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9"/>
  </p:notesMasterIdLst>
  <p:sldIdLst>
    <p:sldId id="256" r:id="rId2"/>
    <p:sldId id="257" r:id="rId3"/>
    <p:sldId id="258" r:id="rId4"/>
    <p:sldId id="284" r:id="rId5"/>
    <p:sldId id="259" r:id="rId6"/>
    <p:sldId id="285" r:id="rId7"/>
    <p:sldId id="286" r:id="rId8"/>
    <p:sldId id="287" r:id="rId9"/>
    <p:sldId id="261" r:id="rId10"/>
    <p:sldId id="260" r:id="rId11"/>
    <p:sldId id="288" r:id="rId12"/>
    <p:sldId id="289" r:id="rId13"/>
    <p:sldId id="263" r:id="rId14"/>
    <p:sldId id="271" r:id="rId15"/>
    <p:sldId id="267" r:id="rId16"/>
    <p:sldId id="290" r:id="rId17"/>
    <p:sldId id="266" r:id="rId18"/>
  </p:sldIdLst>
  <p:sldSz cx="12192000" cy="6858000"/>
  <p:notesSz cx="7010400" cy="9296400"/>
  <p:embeddedFontLst>
    <p:embeddedFont>
      <p:font typeface="Comfortaa" panose="020B0604020202020204" charset="0"/>
      <p:regular r:id="rId20"/>
      <p:bold r:id="rId21"/>
    </p:embeddedFont>
    <p:embeddedFont>
      <p:font typeface="Mountains of Christmas"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81475-EBF2-4820-9345-6371E639A16B}" v="10" dt="2024-12-13T13:17:53.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9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Summerlin" userId="498b392b-0b53-4655-9065-c81996c9c011" providerId="ADAL" clId="{9EE81475-EBF2-4820-9345-6371E639A16B}"/>
    <pc:docChg chg="undo custSel addSld delSld modSld sldOrd modNotesMaster">
      <pc:chgData name="Lynne Summerlin" userId="498b392b-0b53-4655-9065-c81996c9c011" providerId="ADAL" clId="{9EE81475-EBF2-4820-9345-6371E639A16B}" dt="2024-12-13T13:36:41.063" v="3208" actId="20577"/>
      <pc:docMkLst>
        <pc:docMk/>
      </pc:docMkLst>
      <pc:sldChg chg="modSp mod modNotes">
        <pc:chgData name="Lynne Summerlin" userId="498b392b-0b53-4655-9065-c81996c9c011" providerId="ADAL" clId="{9EE81475-EBF2-4820-9345-6371E639A16B}" dt="2024-12-11T21:30:28.822" v="2754"/>
        <pc:sldMkLst>
          <pc:docMk/>
          <pc:sldMk cId="0" sldId="256"/>
        </pc:sldMkLst>
        <pc:spChg chg="mod">
          <ac:chgData name="Lynne Summerlin" userId="498b392b-0b53-4655-9065-c81996c9c011" providerId="ADAL" clId="{9EE81475-EBF2-4820-9345-6371E639A16B}" dt="2024-12-10T22:13:49.738" v="62" actId="1076"/>
          <ac:spMkLst>
            <pc:docMk/>
            <pc:sldMk cId="0" sldId="256"/>
            <ac:spMk id="2412" creationId="{00000000-0000-0000-0000-000000000000}"/>
          </ac:spMkLst>
        </pc:spChg>
        <pc:spChg chg="mod">
          <ac:chgData name="Lynne Summerlin" userId="498b392b-0b53-4655-9065-c81996c9c011" providerId="ADAL" clId="{9EE81475-EBF2-4820-9345-6371E639A16B}" dt="2024-12-10T22:13:54.385" v="63" actId="113"/>
          <ac:spMkLst>
            <pc:docMk/>
            <pc:sldMk cId="0" sldId="256"/>
            <ac:spMk id="2413" creationId="{00000000-0000-0000-0000-000000000000}"/>
          </ac:spMkLst>
        </pc:spChg>
      </pc:sldChg>
      <pc:sldChg chg="addSp delSp modSp mod modNotes">
        <pc:chgData name="Lynne Summerlin" userId="498b392b-0b53-4655-9065-c81996c9c011" providerId="ADAL" clId="{9EE81475-EBF2-4820-9345-6371E639A16B}" dt="2024-12-11T21:30:28.822" v="2754"/>
        <pc:sldMkLst>
          <pc:docMk/>
          <pc:sldMk cId="0" sldId="257"/>
        </pc:sldMkLst>
        <pc:spChg chg="mod">
          <ac:chgData name="Lynne Summerlin" userId="498b392b-0b53-4655-9065-c81996c9c011" providerId="ADAL" clId="{9EE81475-EBF2-4820-9345-6371E639A16B}" dt="2024-12-10T22:19:17.306" v="301" actId="1076"/>
          <ac:spMkLst>
            <pc:docMk/>
            <pc:sldMk cId="0" sldId="257"/>
            <ac:spMk id="2473" creationId="{00000000-0000-0000-0000-000000000000}"/>
          </ac:spMkLst>
        </pc:spChg>
        <pc:spChg chg="mod">
          <ac:chgData name="Lynne Summerlin" userId="498b392b-0b53-4655-9065-c81996c9c011" providerId="ADAL" clId="{9EE81475-EBF2-4820-9345-6371E639A16B}" dt="2024-12-10T22:19:08.583" v="300" actId="14100"/>
          <ac:spMkLst>
            <pc:docMk/>
            <pc:sldMk cId="0" sldId="257"/>
            <ac:spMk id="2474" creationId="{00000000-0000-0000-0000-000000000000}"/>
          </ac:spMkLst>
        </pc:spChg>
        <pc:grpChg chg="mod">
          <ac:chgData name="Lynne Summerlin" userId="498b392b-0b53-4655-9065-c81996c9c011" providerId="ADAL" clId="{9EE81475-EBF2-4820-9345-6371E639A16B}" dt="2024-12-10T22:15:54.772" v="78" actId="1076"/>
          <ac:grpSpMkLst>
            <pc:docMk/>
            <pc:sldMk cId="0" sldId="257"/>
            <ac:grpSpMk id="2518" creationId="{00000000-0000-0000-0000-000000000000}"/>
          </ac:grpSpMkLst>
        </pc:grpChg>
      </pc:sldChg>
      <pc:sldChg chg="addSp delSp modSp mod modNotes">
        <pc:chgData name="Lynne Summerlin" userId="498b392b-0b53-4655-9065-c81996c9c011" providerId="ADAL" clId="{9EE81475-EBF2-4820-9345-6371E639A16B}" dt="2024-12-11T21:30:28.822" v="2754"/>
        <pc:sldMkLst>
          <pc:docMk/>
          <pc:sldMk cId="0" sldId="258"/>
        </pc:sldMkLst>
        <pc:spChg chg="mod">
          <ac:chgData name="Lynne Summerlin" userId="498b392b-0b53-4655-9065-c81996c9c011" providerId="ADAL" clId="{9EE81475-EBF2-4820-9345-6371E639A16B}" dt="2024-12-11T20:24:18.643" v="1579" actId="1076"/>
          <ac:spMkLst>
            <pc:docMk/>
            <pc:sldMk cId="0" sldId="258"/>
            <ac:spMk id="2598" creationId="{00000000-0000-0000-0000-000000000000}"/>
          </ac:spMkLst>
        </pc:spChg>
        <pc:spChg chg="mod">
          <ac:chgData name="Lynne Summerlin" userId="498b392b-0b53-4655-9065-c81996c9c011" providerId="ADAL" clId="{9EE81475-EBF2-4820-9345-6371E639A16B}" dt="2024-12-11T20:24:41.158" v="1593" actId="20577"/>
          <ac:spMkLst>
            <pc:docMk/>
            <pc:sldMk cId="0" sldId="258"/>
            <ac:spMk id="2600" creationId="{00000000-0000-0000-0000-000000000000}"/>
          </ac:spMkLst>
        </pc:spChg>
        <pc:spChg chg="mod">
          <ac:chgData name="Lynne Summerlin" userId="498b392b-0b53-4655-9065-c81996c9c011" providerId="ADAL" clId="{9EE81475-EBF2-4820-9345-6371E639A16B}" dt="2024-12-11T20:30:31.660" v="1599" actId="1076"/>
          <ac:spMkLst>
            <pc:docMk/>
            <pc:sldMk cId="0" sldId="258"/>
            <ac:spMk id="2602" creationId="{00000000-0000-0000-0000-000000000000}"/>
          </ac:spMkLst>
        </pc:spChg>
        <pc:spChg chg="mod">
          <ac:chgData name="Lynne Summerlin" userId="498b392b-0b53-4655-9065-c81996c9c011" providerId="ADAL" clId="{9EE81475-EBF2-4820-9345-6371E639A16B}" dt="2024-12-11T20:30:38.596" v="1600" actId="1076"/>
          <ac:spMkLst>
            <pc:docMk/>
            <pc:sldMk cId="0" sldId="258"/>
            <ac:spMk id="2604" creationId="{00000000-0000-0000-0000-000000000000}"/>
          </ac:spMkLst>
        </pc:spChg>
      </pc:sldChg>
      <pc:sldChg chg="addSp delSp modSp mod modNotes">
        <pc:chgData name="Lynne Summerlin" userId="498b392b-0b53-4655-9065-c81996c9c011" providerId="ADAL" clId="{9EE81475-EBF2-4820-9345-6371E639A16B}" dt="2024-12-13T13:18:24.083" v="2966" actId="20577"/>
        <pc:sldMkLst>
          <pc:docMk/>
          <pc:sldMk cId="0" sldId="259"/>
        </pc:sldMkLst>
        <pc:spChg chg="mod">
          <ac:chgData name="Lynne Summerlin" userId="498b392b-0b53-4655-9065-c81996c9c011" providerId="ADAL" clId="{9EE81475-EBF2-4820-9345-6371E639A16B}" dt="2024-12-11T19:50:30.213" v="704" actId="1076"/>
          <ac:spMkLst>
            <pc:docMk/>
            <pc:sldMk cId="0" sldId="259"/>
            <ac:spMk id="2807" creationId="{00000000-0000-0000-0000-000000000000}"/>
          </ac:spMkLst>
        </pc:spChg>
        <pc:spChg chg="mod">
          <ac:chgData name="Lynne Summerlin" userId="498b392b-0b53-4655-9065-c81996c9c011" providerId="ADAL" clId="{9EE81475-EBF2-4820-9345-6371E639A16B}" dt="2024-12-13T13:18:24.083" v="2966" actId="20577"/>
          <ac:spMkLst>
            <pc:docMk/>
            <pc:sldMk cId="0" sldId="259"/>
            <ac:spMk id="2808" creationId="{00000000-0000-0000-0000-000000000000}"/>
          </ac:spMkLst>
        </pc:spChg>
      </pc:sldChg>
      <pc:sldChg chg="addSp delSp modSp mod modNotes">
        <pc:chgData name="Lynne Summerlin" userId="498b392b-0b53-4655-9065-c81996c9c011" providerId="ADAL" clId="{9EE81475-EBF2-4820-9345-6371E639A16B}" dt="2024-12-11T21:30:28.822" v="2754"/>
        <pc:sldMkLst>
          <pc:docMk/>
          <pc:sldMk cId="0" sldId="260"/>
        </pc:sldMkLst>
        <pc:spChg chg="add mod">
          <ac:chgData name="Lynne Summerlin" userId="498b392b-0b53-4655-9065-c81996c9c011" providerId="ADAL" clId="{9EE81475-EBF2-4820-9345-6371E639A16B}" dt="2024-12-11T20:56:25.814" v="1982" actId="1076"/>
          <ac:spMkLst>
            <pc:docMk/>
            <pc:sldMk cId="0" sldId="260"/>
            <ac:spMk id="6" creationId="{01FEAFA5-58B0-A62C-9AF7-E0D2F6616BF3}"/>
          </ac:spMkLst>
        </pc:spChg>
        <pc:grpChg chg="mod">
          <ac:chgData name="Lynne Summerlin" userId="498b392b-0b53-4655-9065-c81996c9c011" providerId="ADAL" clId="{9EE81475-EBF2-4820-9345-6371E639A16B}" dt="2024-12-11T20:57:33.640" v="1987" actId="688"/>
          <ac:grpSpMkLst>
            <pc:docMk/>
            <pc:sldMk cId="0" sldId="260"/>
            <ac:grpSpMk id="2949" creationId="{00000000-0000-0000-0000-000000000000}"/>
          </ac:grpSpMkLst>
        </pc:grpChg>
        <pc:grpChg chg="mod">
          <ac:chgData name="Lynne Summerlin" userId="498b392b-0b53-4655-9065-c81996c9c011" providerId="ADAL" clId="{9EE81475-EBF2-4820-9345-6371E639A16B}" dt="2024-12-11T20:57:27.540" v="1986" actId="1076"/>
          <ac:grpSpMkLst>
            <pc:docMk/>
            <pc:sldMk cId="0" sldId="260"/>
            <ac:grpSpMk id="2992" creationId="{00000000-0000-0000-0000-000000000000}"/>
          </ac:grpSpMkLst>
        </pc:grpChg>
        <pc:picChg chg="add mod">
          <ac:chgData name="Lynne Summerlin" userId="498b392b-0b53-4655-9065-c81996c9c011" providerId="ADAL" clId="{9EE81475-EBF2-4820-9345-6371E639A16B}" dt="2024-12-11T20:57:53.244" v="1990" actId="1076"/>
          <ac:picMkLst>
            <pc:docMk/>
            <pc:sldMk cId="0" sldId="260"/>
            <ac:picMk id="8" creationId="{C4A85F6A-B88D-C125-9D8F-FBC4969087A3}"/>
          </ac:picMkLst>
        </pc:picChg>
      </pc:sldChg>
      <pc:sldChg chg="addSp delSp modSp mod ord modNotes">
        <pc:chgData name="Lynne Summerlin" userId="498b392b-0b53-4655-9065-c81996c9c011" providerId="ADAL" clId="{9EE81475-EBF2-4820-9345-6371E639A16B}" dt="2024-12-13T13:19:40.565" v="2969" actId="1076"/>
        <pc:sldMkLst>
          <pc:docMk/>
          <pc:sldMk cId="0" sldId="261"/>
        </pc:sldMkLst>
        <pc:spChg chg="add mod">
          <ac:chgData name="Lynne Summerlin" userId="498b392b-0b53-4655-9065-c81996c9c011" providerId="ADAL" clId="{9EE81475-EBF2-4820-9345-6371E639A16B}" dt="2024-12-13T13:19:40.565" v="2969" actId="1076"/>
          <ac:spMkLst>
            <pc:docMk/>
            <pc:sldMk cId="0" sldId="261"/>
            <ac:spMk id="4" creationId="{55E3BC30-DCE1-FD6D-CA02-4CE1CADE09A9}"/>
          </ac:spMkLst>
        </pc:spChg>
        <pc:spChg chg="mod">
          <ac:chgData name="Lynne Summerlin" userId="498b392b-0b53-4655-9065-c81996c9c011" providerId="ADAL" clId="{9EE81475-EBF2-4820-9345-6371E639A16B}" dt="2024-12-11T21:09:05.007" v="2069" actId="113"/>
          <ac:spMkLst>
            <pc:docMk/>
            <pc:sldMk cId="0" sldId="261"/>
            <ac:spMk id="3002" creationId="{00000000-0000-0000-0000-000000000000}"/>
          </ac:spMkLst>
        </pc:spChg>
        <pc:grpChg chg="mod">
          <ac:chgData name="Lynne Summerlin" userId="498b392b-0b53-4655-9065-c81996c9c011" providerId="ADAL" clId="{9EE81475-EBF2-4820-9345-6371E639A16B}" dt="2024-12-11T20:15:15.709" v="1317" actId="1076"/>
          <ac:grpSpMkLst>
            <pc:docMk/>
            <pc:sldMk cId="0" sldId="261"/>
            <ac:grpSpMk id="3078" creationId="{00000000-0000-0000-0000-000000000000}"/>
          </ac:grpSpMkLst>
        </pc:grpChg>
      </pc:sldChg>
      <pc:sldChg chg="del">
        <pc:chgData name="Lynne Summerlin" userId="498b392b-0b53-4655-9065-c81996c9c011" providerId="ADAL" clId="{9EE81475-EBF2-4820-9345-6371E639A16B}" dt="2024-12-11T21:27:18.816" v="2700" actId="47"/>
        <pc:sldMkLst>
          <pc:docMk/>
          <pc:sldMk cId="0" sldId="262"/>
        </pc:sldMkLst>
      </pc:sldChg>
      <pc:sldChg chg="addSp delSp modSp mod ord modNotes">
        <pc:chgData name="Lynne Summerlin" userId="498b392b-0b53-4655-9065-c81996c9c011" providerId="ADAL" clId="{9EE81475-EBF2-4820-9345-6371E639A16B}" dt="2024-12-11T21:30:28.822" v="2754"/>
        <pc:sldMkLst>
          <pc:docMk/>
          <pc:sldMk cId="0" sldId="263"/>
        </pc:sldMkLst>
        <pc:spChg chg="add mod">
          <ac:chgData name="Lynne Summerlin" userId="498b392b-0b53-4655-9065-c81996c9c011" providerId="ADAL" clId="{9EE81475-EBF2-4820-9345-6371E639A16B}" dt="2024-12-11T21:05:10.583" v="2038" actId="1076"/>
          <ac:spMkLst>
            <pc:docMk/>
            <pc:sldMk cId="0" sldId="263"/>
            <ac:spMk id="4" creationId="{29018414-7CFE-1B77-2B58-A64A23707FD7}"/>
          </ac:spMkLst>
        </pc:spChg>
        <pc:spChg chg="add mod">
          <ac:chgData name="Lynne Summerlin" userId="498b392b-0b53-4655-9065-c81996c9c011" providerId="ADAL" clId="{9EE81475-EBF2-4820-9345-6371E639A16B}" dt="2024-12-11T21:11:41.111" v="2239" actId="20577"/>
          <ac:spMkLst>
            <pc:docMk/>
            <pc:sldMk cId="0" sldId="263"/>
            <ac:spMk id="8" creationId="{BD7E699A-3BA2-7A2D-8B0D-5CCE45B97C03}"/>
          </ac:spMkLst>
        </pc:spChg>
      </pc:sldChg>
      <pc:sldChg chg="addSp delSp modSp add del mod ord">
        <pc:chgData name="Lynne Summerlin" userId="498b392b-0b53-4655-9065-c81996c9c011" providerId="ADAL" clId="{9EE81475-EBF2-4820-9345-6371E639A16B}" dt="2024-12-11T21:29:38.832" v="2738" actId="47"/>
        <pc:sldMkLst>
          <pc:docMk/>
          <pc:sldMk cId="0" sldId="264"/>
        </pc:sldMkLst>
      </pc:sldChg>
      <pc:sldChg chg="del">
        <pc:chgData name="Lynne Summerlin" userId="498b392b-0b53-4655-9065-c81996c9c011" providerId="ADAL" clId="{9EE81475-EBF2-4820-9345-6371E639A16B}" dt="2024-12-11T21:27:21.904" v="2701" actId="47"/>
        <pc:sldMkLst>
          <pc:docMk/>
          <pc:sldMk cId="0" sldId="265"/>
        </pc:sldMkLst>
      </pc:sldChg>
      <pc:sldChg chg="addSp delSp modSp add del mod ord modNotes">
        <pc:chgData name="Lynne Summerlin" userId="498b392b-0b53-4655-9065-c81996c9c011" providerId="ADAL" clId="{9EE81475-EBF2-4820-9345-6371E639A16B}" dt="2024-12-13T13:06:56.864" v="2758" actId="20577"/>
        <pc:sldMkLst>
          <pc:docMk/>
          <pc:sldMk cId="0" sldId="266"/>
        </pc:sldMkLst>
        <pc:spChg chg="add mod">
          <ac:chgData name="Lynne Summerlin" userId="498b392b-0b53-4655-9065-c81996c9c011" providerId="ADAL" clId="{9EE81475-EBF2-4820-9345-6371E639A16B}" dt="2024-12-13T13:06:56.864" v="2758" actId="20577"/>
          <ac:spMkLst>
            <pc:docMk/>
            <pc:sldMk cId="0" sldId="266"/>
            <ac:spMk id="20" creationId="{9CD6A7E5-9E2B-A7EA-F27F-F31B9E8CADE6}"/>
          </ac:spMkLst>
        </pc:spChg>
      </pc:sldChg>
      <pc:sldChg chg="modSp mod ord modNotes">
        <pc:chgData name="Lynne Summerlin" userId="498b392b-0b53-4655-9065-c81996c9c011" providerId="ADAL" clId="{9EE81475-EBF2-4820-9345-6371E639A16B}" dt="2024-12-13T13:29:08.141" v="3008"/>
        <pc:sldMkLst>
          <pc:docMk/>
          <pc:sldMk cId="0" sldId="267"/>
        </pc:sldMkLst>
        <pc:spChg chg="mod">
          <ac:chgData name="Lynne Summerlin" userId="498b392b-0b53-4655-9065-c81996c9c011" providerId="ADAL" clId="{9EE81475-EBF2-4820-9345-6371E639A16B}" dt="2024-12-11T21:23:19.866" v="2564" actId="14100"/>
          <ac:spMkLst>
            <pc:docMk/>
            <pc:sldMk cId="0" sldId="267"/>
            <ac:spMk id="3355" creationId="{00000000-0000-0000-0000-000000000000}"/>
          </ac:spMkLst>
        </pc:spChg>
        <pc:spChg chg="mod">
          <ac:chgData name="Lynne Summerlin" userId="498b392b-0b53-4655-9065-c81996c9c011" providerId="ADAL" clId="{9EE81475-EBF2-4820-9345-6371E639A16B}" dt="2024-12-13T13:29:08.141" v="3008"/>
          <ac:spMkLst>
            <pc:docMk/>
            <pc:sldMk cId="0" sldId="267"/>
            <ac:spMk id="3356" creationId="{00000000-0000-0000-0000-000000000000}"/>
          </ac:spMkLst>
        </pc:spChg>
      </pc:sldChg>
      <pc:sldChg chg="add del">
        <pc:chgData name="Lynne Summerlin" userId="498b392b-0b53-4655-9065-c81996c9c011" providerId="ADAL" clId="{9EE81475-EBF2-4820-9345-6371E639A16B}" dt="2024-12-11T21:29:40.872" v="2739" actId="47"/>
        <pc:sldMkLst>
          <pc:docMk/>
          <pc:sldMk cId="0" sldId="268"/>
        </pc:sldMkLst>
      </pc:sldChg>
      <pc:sldChg chg="del">
        <pc:chgData name="Lynne Summerlin" userId="498b392b-0b53-4655-9065-c81996c9c011" providerId="ADAL" clId="{9EE81475-EBF2-4820-9345-6371E639A16B}" dt="2024-12-11T21:29:42.019" v="2740" actId="47"/>
        <pc:sldMkLst>
          <pc:docMk/>
          <pc:sldMk cId="0" sldId="269"/>
        </pc:sldMkLst>
      </pc:sldChg>
      <pc:sldChg chg="del">
        <pc:chgData name="Lynne Summerlin" userId="498b392b-0b53-4655-9065-c81996c9c011" providerId="ADAL" clId="{9EE81475-EBF2-4820-9345-6371E639A16B}" dt="2024-12-11T21:29:43.289" v="2741" actId="47"/>
        <pc:sldMkLst>
          <pc:docMk/>
          <pc:sldMk cId="0" sldId="270"/>
        </pc:sldMkLst>
      </pc:sldChg>
      <pc:sldChg chg="addSp delSp modSp mod ord modNotes">
        <pc:chgData name="Lynne Summerlin" userId="498b392b-0b53-4655-9065-c81996c9c011" providerId="ADAL" clId="{9EE81475-EBF2-4820-9345-6371E639A16B}" dt="2024-12-13T13:22:17.654" v="3002" actId="20577"/>
        <pc:sldMkLst>
          <pc:docMk/>
          <pc:sldMk cId="0" sldId="271"/>
        </pc:sldMkLst>
        <pc:spChg chg="mod">
          <ac:chgData name="Lynne Summerlin" userId="498b392b-0b53-4655-9065-c81996c9c011" providerId="ADAL" clId="{9EE81475-EBF2-4820-9345-6371E639A16B}" dt="2024-12-11T21:22:07.793" v="2547" actId="255"/>
          <ac:spMkLst>
            <pc:docMk/>
            <pc:sldMk cId="0" sldId="271"/>
            <ac:spMk id="3662" creationId="{00000000-0000-0000-0000-000000000000}"/>
          </ac:spMkLst>
        </pc:spChg>
        <pc:spChg chg="mod">
          <ac:chgData name="Lynne Summerlin" userId="498b392b-0b53-4655-9065-c81996c9c011" providerId="ADAL" clId="{9EE81475-EBF2-4820-9345-6371E639A16B}" dt="2024-12-11T21:16:38.467" v="2349" actId="27636"/>
          <ac:spMkLst>
            <pc:docMk/>
            <pc:sldMk cId="0" sldId="271"/>
            <ac:spMk id="3664" creationId="{00000000-0000-0000-0000-000000000000}"/>
          </ac:spMkLst>
        </pc:spChg>
        <pc:spChg chg="mod">
          <ac:chgData name="Lynne Summerlin" userId="498b392b-0b53-4655-9065-c81996c9c011" providerId="ADAL" clId="{9EE81475-EBF2-4820-9345-6371E639A16B}" dt="2024-12-13T13:22:17.654" v="3002" actId="20577"/>
          <ac:spMkLst>
            <pc:docMk/>
            <pc:sldMk cId="0" sldId="271"/>
            <ac:spMk id="3666" creationId="{00000000-0000-0000-0000-000000000000}"/>
          </ac:spMkLst>
        </pc:spChg>
        <pc:spChg chg="mod">
          <ac:chgData name="Lynne Summerlin" userId="498b392b-0b53-4655-9065-c81996c9c011" providerId="ADAL" clId="{9EE81475-EBF2-4820-9345-6371E639A16B}" dt="2024-12-11T21:19:08.407" v="2522" actId="20577"/>
          <ac:spMkLst>
            <pc:docMk/>
            <pc:sldMk cId="0" sldId="271"/>
            <ac:spMk id="3668" creationId="{00000000-0000-0000-0000-000000000000}"/>
          </ac:spMkLst>
        </pc:spChg>
      </pc:sldChg>
      <pc:sldChg chg="del">
        <pc:chgData name="Lynne Summerlin" userId="498b392b-0b53-4655-9065-c81996c9c011" providerId="ADAL" clId="{9EE81475-EBF2-4820-9345-6371E639A16B}" dt="2024-12-11T21:29:44.600" v="2742" actId="47"/>
        <pc:sldMkLst>
          <pc:docMk/>
          <pc:sldMk cId="0" sldId="272"/>
        </pc:sldMkLst>
      </pc:sldChg>
      <pc:sldChg chg="del">
        <pc:chgData name="Lynne Summerlin" userId="498b392b-0b53-4655-9065-c81996c9c011" providerId="ADAL" clId="{9EE81475-EBF2-4820-9345-6371E639A16B}" dt="2024-12-11T21:29:45.918" v="2743" actId="47"/>
        <pc:sldMkLst>
          <pc:docMk/>
          <pc:sldMk cId="0" sldId="273"/>
        </pc:sldMkLst>
      </pc:sldChg>
      <pc:sldChg chg="del">
        <pc:chgData name="Lynne Summerlin" userId="498b392b-0b53-4655-9065-c81996c9c011" providerId="ADAL" clId="{9EE81475-EBF2-4820-9345-6371E639A16B}" dt="2024-12-11T21:29:47.005" v="2744" actId="47"/>
        <pc:sldMkLst>
          <pc:docMk/>
          <pc:sldMk cId="0" sldId="274"/>
        </pc:sldMkLst>
      </pc:sldChg>
      <pc:sldChg chg="del">
        <pc:chgData name="Lynne Summerlin" userId="498b392b-0b53-4655-9065-c81996c9c011" providerId="ADAL" clId="{9EE81475-EBF2-4820-9345-6371E639A16B}" dt="2024-12-11T21:29:48.502" v="2745" actId="47"/>
        <pc:sldMkLst>
          <pc:docMk/>
          <pc:sldMk cId="0" sldId="275"/>
        </pc:sldMkLst>
      </pc:sldChg>
      <pc:sldChg chg="del">
        <pc:chgData name="Lynne Summerlin" userId="498b392b-0b53-4655-9065-c81996c9c011" providerId="ADAL" clId="{9EE81475-EBF2-4820-9345-6371E639A16B}" dt="2024-12-11T21:29:50.034" v="2746" actId="47"/>
        <pc:sldMkLst>
          <pc:docMk/>
          <pc:sldMk cId="0" sldId="276"/>
        </pc:sldMkLst>
      </pc:sldChg>
      <pc:sldChg chg="del">
        <pc:chgData name="Lynne Summerlin" userId="498b392b-0b53-4655-9065-c81996c9c011" providerId="ADAL" clId="{9EE81475-EBF2-4820-9345-6371E639A16B}" dt="2024-12-11T21:29:52.688" v="2747" actId="47"/>
        <pc:sldMkLst>
          <pc:docMk/>
          <pc:sldMk cId="0" sldId="277"/>
        </pc:sldMkLst>
      </pc:sldChg>
      <pc:sldChg chg="modSp del mod">
        <pc:chgData name="Lynne Summerlin" userId="498b392b-0b53-4655-9065-c81996c9c011" providerId="ADAL" clId="{9EE81475-EBF2-4820-9345-6371E639A16B}" dt="2024-12-11T21:29:55.024" v="2748" actId="47"/>
        <pc:sldMkLst>
          <pc:docMk/>
          <pc:sldMk cId="0" sldId="278"/>
        </pc:sldMkLst>
      </pc:sldChg>
      <pc:sldChg chg="del">
        <pc:chgData name="Lynne Summerlin" userId="498b392b-0b53-4655-9065-c81996c9c011" providerId="ADAL" clId="{9EE81475-EBF2-4820-9345-6371E639A16B}" dt="2024-12-11T21:29:57.842" v="2749" actId="47"/>
        <pc:sldMkLst>
          <pc:docMk/>
          <pc:sldMk cId="0" sldId="279"/>
        </pc:sldMkLst>
      </pc:sldChg>
      <pc:sldChg chg="modSp del mod">
        <pc:chgData name="Lynne Summerlin" userId="498b392b-0b53-4655-9065-c81996c9c011" providerId="ADAL" clId="{9EE81475-EBF2-4820-9345-6371E639A16B}" dt="2024-12-11T21:29:59.517" v="2750" actId="47"/>
        <pc:sldMkLst>
          <pc:docMk/>
          <pc:sldMk cId="0" sldId="280"/>
        </pc:sldMkLst>
      </pc:sldChg>
      <pc:sldChg chg="del">
        <pc:chgData name="Lynne Summerlin" userId="498b392b-0b53-4655-9065-c81996c9c011" providerId="ADAL" clId="{9EE81475-EBF2-4820-9345-6371E639A16B}" dt="2024-12-11T21:30:01.586" v="2751" actId="47"/>
        <pc:sldMkLst>
          <pc:docMk/>
          <pc:sldMk cId="0" sldId="281"/>
        </pc:sldMkLst>
      </pc:sldChg>
      <pc:sldChg chg="del">
        <pc:chgData name="Lynne Summerlin" userId="498b392b-0b53-4655-9065-c81996c9c011" providerId="ADAL" clId="{9EE81475-EBF2-4820-9345-6371E639A16B}" dt="2024-12-11T21:30:03.520" v="2752" actId="47"/>
        <pc:sldMkLst>
          <pc:docMk/>
          <pc:sldMk cId="0" sldId="282"/>
        </pc:sldMkLst>
      </pc:sldChg>
      <pc:sldChg chg="del">
        <pc:chgData name="Lynne Summerlin" userId="498b392b-0b53-4655-9065-c81996c9c011" providerId="ADAL" clId="{9EE81475-EBF2-4820-9345-6371E639A16B}" dt="2024-12-11T21:30:05.846" v="2753" actId="47"/>
        <pc:sldMkLst>
          <pc:docMk/>
          <pc:sldMk cId="0" sldId="283"/>
        </pc:sldMkLst>
      </pc:sldChg>
      <pc:sldChg chg="addSp delSp modSp add mod modNotes">
        <pc:chgData name="Lynne Summerlin" userId="498b392b-0b53-4655-9065-c81996c9c011" providerId="ADAL" clId="{9EE81475-EBF2-4820-9345-6371E639A16B}" dt="2024-12-13T13:18:02.279" v="2965" actId="1076"/>
        <pc:sldMkLst>
          <pc:docMk/>
          <pc:sldMk cId="4160951290" sldId="284"/>
        </pc:sldMkLst>
        <pc:spChg chg="add mod">
          <ac:chgData name="Lynne Summerlin" userId="498b392b-0b53-4655-9065-c81996c9c011" providerId="ADAL" clId="{9EE81475-EBF2-4820-9345-6371E639A16B}" dt="2024-12-13T13:17:39.660" v="2963" actId="1076"/>
          <ac:spMkLst>
            <pc:docMk/>
            <pc:sldMk cId="4160951290" sldId="284"/>
            <ac:spMk id="12" creationId="{084CB667-8BDE-38BA-ADDA-C06B5CB0EABD}"/>
          </ac:spMkLst>
        </pc:spChg>
        <pc:spChg chg="mod">
          <ac:chgData name="Lynne Summerlin" userId="498b392b-0b53-4655-9065-c81996c9c011" providerId="ADAL" clId="{9EE81475-EBF2-4820-9345-6371E639A16B}" dt="2024-12-13T13:17:53.658" v="2964"/>
          <ac:spMkLst>
            <pc:docMk/>
            <pc:sldMk cId="4160951290" sldId="284"/>
            <ac:spMk id="21" creationId="{79144987-9220-687A-229D-0412409D8784}"/>
          </ac:spMkLst>
        </pc:spChg>
        <pc:spChg chg="mod">
          <ac:chgData name="Lynne Summerlin" userId="498b392b-0b53-4655-9065-c81996c9c011" providerId="ADAL" clId="{9EE81475-EBF2-4820-9345-6371E639A16B}" dt="2024-12-13T13:17:53.658" v="2964"/>
          <ac:spMkLst>
            <pc:docMk/>
            <pc:sldMk cId="4160951290" sldId="284"/>
            <ac:spMk id="24" creationId="{64796046-6133-1FA4-83D1-C546804B7D16}"/>
          </ac:spMkLst>
        </pc:spChg>
        <pc:spChg chg="mod">
          <ac:chgData name="Lynne Summerlin" userId="498b392b-0b53-4655-9065-c81996c9c011" providerId="ADAL" clId="{9EE81475-EBF2-4820-9345-6371E639A16B}" dt="2024-12-13T13:17:53.658" v="2964"/>
          <ac:spMkLst>
            <pc:docMk/>
            <pc:sldMk cId="4160951290" sldId="284"/>
            <ac:spMk id="27" creationId="{4F7BC65A-3130-FCD9-56D7-B057F600D7DB}"/>
          </ac:spMkLst>
        </pc:spChg>
        <pc:spChg chg="mod">
          <ac:chgData name="Lynne Summerlin" userId="498b392b-0b53-4655-9065-c81996c9c011" providerId="ADAL" clId="{9EE81475-EBF2-4820-9345-6371E639A16B}" dt="2024-12-13T13:17:53.658" v="2964"/>
          <ac:spMkLst>
            <pc:docMk/>
            <pc:sldMk cId="4160951290" sldId="284"/>
            <ac:spMk id="31" creationId="{CFDF86E9-5B03-9AD7-FF92-39DA7346019D}"/>
          </ac:spMkLst>
        </pc:spChg>
        <pc:spChg chg="mod">
          <ac:chgData name="Lynne Summerlin" userId="498b392b-0b53-4655-9065-c81996c9c011" providerId="ADAL" clId="{9EE81475-EBF2-4820-9345-6371E639A16B}" dt="2024-12-13T13:17:53.658" v="2964"/>
          <ac:spMkLst>
            <pc:docMk/>
            <pc:sldMk cId="4160951290" sldId="284"/>
            <ac:spMk id="38" creationId="{2B811300-818F-2D23-3DB8-8B560E5CDA68}"/>
          </ac:spMkLst>
        </pc:spChg>
        <pc:spChg chg="mod">
          <ac:chgData name="Lynne Summerlin" userId="498b392b-0b53-4655-9065-c81996c9c011" providerId="ADAL" clId="{9EE81475-EBF2-4820-9345-6371E639A16B}" dt="2024-12-13T13:17:53.658" v="2964"/>
          <ac:spMkLst>
            <pc:docMk/>
            <pc:sldMk cId="4160951290" sldId="284"/>
            <ac:spMk id="43" creationId="{D0C1D70B-0616-5EA7-4893-6C2A407F12EF}"/>
          </ac:spMkLst>
        </pc:spChg>
        <pc:spChg chg="mod">
          <ac:chgData name="Lynne Summerlin" userId="498b392b-0b53-4655-9065-c81996c9c011" providerId="ADAL" clId="{9EE81475-EBF2-4820-9345-6371E639A16B}" dt="2024-12-13T13:17:53.658" v="2964"/>
          <ac:spMkLst>
            <pc:docMk/>
            <pc:sldMk cId="4160951290" sldId="284"/>
            <ac:spMk id="47" creationId="{1A98C078-E210-012E-F482-8BB26C3103A3}"/>
          </ac:spMkLst>
        </pc:spChg>
        <pc:spChg chg="mod">
          <ac:chgData name="Lynne Summerlin" userId="498b392b-0b53-4655-9065-c81996c9c011" providerId="ADAL" clId="{9EE81475-EBF2-4820-9345-6371E639A16B}" dt="2024-12-13T13:17:53.658" v="2964"/>
          <ac:spMkLst>
            <pc:docMk/>
            <pc:sldMk cId="4160951290" sldId="284"/>
            <ac:spMk id="51" creationId="{1D5DC844-536F-0A36-F177-3C957334046C}"/>
          </ac:spMkLst>
        </pc:spChg>
        <pc:spChg chg="mod">
          <ac:chgData name="Lynne Summerlin" userId="498b392b-0b53-4655-9065-c81996c9c011" providerId="ADAL" clId="{9EE81475-EBF2-4820-9345-6371E639A16B}" dt="2024-12-13T13:17:53.658" v="2964"/>
          <ac:spMkLst>
            <pc:docMk/>
            <pc:sldMk cId="4160951290" sldId="284"/>
            <ac:spMk id="54" creationId="{AF17F146-13F6-52EE-5CAC-12E408F291CE}"/>
          </ac:spMkLst>
        </pc:spChg>
        <pc:spChg chg="mod">
          <ac:chgData name="Lynne Summerlin" userId="498b392b-0b53-4655-9065-c81996c9c011" providerId="ADAL" clId="{9EE81475-EBF2-4820-9345-6371E639A16B}" dt="2024-12-13T13:17:53.658" v="2964"/>
          <ac:spMkLst>
            <pc:docMk/>
            <pc:sldMk cId="4160951290" sldId="284"/>
            <ac:spMk id="58" creationId="{54976D11-FC11-2EEE-F9FB-BB10D248BE33}"/>
          </ac:spMkLst>
        </pc:spChg>
        <pc:spChg chg="mod">
          <ac:chgData name="Lynne Summerlin" userId="498b392b-0b53-4655-9065-c81996c9c011" providerId="ADAL" clId="{9EE81475-EBF2-4820-9345-6371E639A16B}" dt="2024-12-11T20:31:27.032" v="1609" actId="1076"/>
          <ac:spMkLst>
            <pc:docMk/>
            <pc:sldMk cId="4160951290" sldId="284"/>
            <ac:spMk id="2598" creationId="{BD5194F8-6FF9-5362-8053-F8D3C308076D}"/>
          </ac:spMkLst>
        </pc:spChg>
        <pc:spChg chg="mod">
          <ac:chgData name="Lynne Summerlin" userId="498b392b-0b53-4655-9065-c81996c9c011" providerId="ADAL" clId="{9EE81475-EBF2-4820-9345-6371E639A16B}" dt="2024-12-11T21:20:19.024" v="2533" actId="20577"/>
          <ac:spMkLst>
            <pc:docMk/>
            <pc:sldMk cId="4160951290" sldId="284"/>
            <ac:spMk id="2600" creationId="{ABEF3DAB-5DFC-475C-50C1-118F180802C6}"/>
          </ac:spMkLst>
        </pc:spChg>
        <pc:spChg chg="mod">
          <ac:chgData name="Lynne Summerlin" userId="498b392b-0b53-4655-9065-c81996c9c011" providerId="ADAL" clId="{9EE81475-EBF2-4820-9345-6371E639A16B}" dt="2024-12-13T13:06:49.201" v="2757" actId="20577"/>
          <ac:spMkLst>
            <pc:docMk/>
            <pc:sldMk cId="4160951290" sldId="284"/>
            <ac:spMk id="2604" creationId="{2385948D-7D4F-A7BE-270A-78DDCF0A10BD}"/>
          </ac:spMkLst>
        </pc:spChg>
        <pc:grpChg chg="mod">
          <ac:chgData name="Lynne Summerlin" userId="498b392b-0b53-4655-9065-c81996c9c011" providerId="ADAL" clId="{9EE81475-EBF2-4820-9345-6371E639A16B}" dt="2024-12-13T13:18:02.279" v="2965" actId="1076"/>
          <ac:grpSpMkLst>
            <pc:docMk/>
            <pc:sldMk cId="4160951290" sldId="284"/>
            <ac:grpSpMk id="13" creationId="{3AAD3A15-E2A4-733A-2934-4F45F7E6B6EF}"/>
          </ac:grpSpMkLst>
        </pc:grpChg>
        <pc:grpChg chg="mod">
          <ac:chgData name="Lynne Summerlin" userId="498b392b-0b53-4655-9065-c81996c9c011" providerId="ADAL" clId="{9EE81475-EBF2-4820-9345-6371E639A16B}" dt="2024-12-13T13:06:30.758" v="2755" actId="1076"/>
          <ac:grpSpMkLst>
            <pc:docMk/>
            <pc:sldMk cId="4160951290" sldId="284"/>
            <ac:grpSpMk id="2673" creationId="{19AE9AC2-FEB2-BA0B-7773-1F2B137B5A79}"/>
          </ac:grpSpMkLst>
        </pc:grpChg>
      </pc:sldChg>
      <pc:sldChg chg="addSp delSp modSp add mod modNotes">
        <pc:chgData name="Lynne Summerlin" userId="498b392b-0b53-4655-9065-c81996c9c011" providerId="ADAL" clId="{9EE81475-EBF2-4820-9345-6371E639A16B}" dt="2024-12-11T21:30:28.822" v="2754"/>
        <pc:sldMkLst>
          <pc:docMk/>
          <pc:sldMk cId="4064945435" sldId="285"/>
        </pc:sldMkLst>
        <pc:spChg chg="mod">
          <ac:chgData name="Lynne Summerlin" userId="498b392b-0b53-4655-9065-c81996c9c011" providerId="ADAL" clId="{9EE81475-EBF2-4820-9345-6371E639A16B}" dt="2024-12-11T19:51:07.772" v="708" actId="1076"/>
          <ac:spMkLst>
            <pc:docMk/>
            <pc:sldMk cId="4064945435" sldId="285"/>
            <ac:spMk id="2807" creationId="{F3E157D1-B3E1-25FC-4E47-9B1E577C23AF}"/>
          </ac:spMkLst>
        </pc:spChg>
        <pc:picChg chg="add mod">
          <ac:chgData name="Lynne Summerlin" userId="498b392b-0b53-4655-9065-c81996c9c011" providerId="ADAL" clId="{9EE81475-EBF2-4820-9345-6371E639A16B}" dt="2024-12-11T19:54:19.555" v="720" actId="1076"/>
          <ac:picMkLst>
            <pc:docMk/>
            <pc:sldMk cId="4064945435" sldId="285"/>
            <ac:picMk id="8" creationId="{86FFF608-F395-3CAF-3EB3-B67183F9A15B}"/>
          </ac:picMkLst>
        </pc:picChg>
      </pc:sldChg>
      <pc:sldChg chg="add modNotes">
        <pc:chgData name="Lynne Summerlin" userId="498b392b-0b53-4655-9065-c81996c9c011" providerId="ADAL" clId="{9EE81475-EBF2-4820-9345-6371E639A16B}" dt="2024-12-11T21:30:28.822" v="2754"/>
        <pc:sldMkLst>
          <pc:docMk/>
          <pc:sldMk cId="1100389222" sldId="286"/>
        </pc:sldMkLst>
      </pc:sldChg>
      <pc:sldChg chg="modSp add mod modNotes">
        <pc:chgData name="Lynne Summerlin" userId="498b392b-0b53-4655-9065-c81996c9c011" providerId="ADAL" clId="{9EE81475-EBF2-4820-9345-6371E639A16B}" dt="2024-12-13T13:19:33.531" v="2968" actId="1076"/>
        <pc:sldMkLst>
          <pc:docMk/>
          <pc:sldMk cId="366810747" sldId="287"/>
        </pc:sldMkLst>
        <pc:spChg chg="mod">
          <ac:chgData name="Lynne Summerlin" userId="498b392b-0b53-4655-9065-c81996c9c011" providerId="ADAL" clId="{9EE81475-EBF2-4820-9345-6371E639A16B}" dt="2024-12-13T13:19:33.531" v="2968" actId="1076"/>
          <ac:spMkLst>
            <pc:docMk/>
            <pc:sldMk cId="366810747" sldId="287"/>
            <ac:spMk id="4" creationId="{4ABE5A0D-E15B-FCE7-2D80-5E9D6ED7F05C}"/>
          </ac:spMkLst>
        </pc:spChg>
        <pc:spChg chg="mod">
          <ac:chgData name="Lynne Summerlin" userId="498b392b-0b53-4655-9065-c81996c9c011" providerId="ADAL" clId="{9EE81475-EBF2-4820-9345-6371E639A16B}" dt="2024-12-11T20:41:56.905" v="1941" actId="1076"/>
          <ac:spMkLst>
            <pc:docMk/>
            <pc:sldMk cId="366810747" sldId="287"/>
            <ac:spMk id="3002" creationId="{D63E576E-D1B2-BE9F-0D2C-9B6808E79548}"/>
          </ac:spMkLst>
        </pc:spChg>
      </pc:sldChg>
      <pc:sldChg chg="addSp delSp modSp add mod modNotes">
        <pc:chgData name="Lynne Summerlin" userId="498b392b-0b53-4655-9065-c81996c9c011" providerId="ADAL" clId="{9EE81475-EBF2-4820-9345-6371E639A16B}" dt="2024-12-11T21:30:28.822" v="2754"/>
        <pc:sldMkLst>
          <pc:docMk/>
          <pc:sldMk cId="3872608062" sldId="288"/>
        </pc:sldMkLst>
        <pc:spChg chg="mod">
          <ac:chgData name="Lynne Summerlin" userId="498b392b-0b53-4655-9065-c81996c9c011" providerId="ADAL" clId="{9EE81475-EBF2-4820-9345-6371E639A16B}" dt="2024-12-11T20:58:07.590" v="1993" actId="20577"/>
          <ac:spMkLst>
            <pc:docMk/>
            <pc:sldMk cId="3872608062" sldId="288"/>
            <ac:spMk id="6" creationId="{8DFFEB89-E88F-AF3E-C1B9-70B67F2DBECF}"/>
          </ac:spMkLst>
        </pc:spChg>
        <pc:picChg chg="add mod">
          <ac:chgData name="Lynne Summerlin" userId="498b392b-0b53-4655-9065-c81996c9c011" providerId="ADAL" clId="{9EE81475-EBF2-4820-9345-6371E639A16B}" dt="2024-12-11T20:59:26.041" v="1998" actId="14100"/>
          <ac:picMkLst>
            <pc:docMk/>
            <pc:sldMk cId="3872608062" sldId="288"/>
            <ac:picMk id="3" creationId="{654D4106-8784-7913-2C3F-4BBAE8E7D2D8}"/>
          </ac:picMkLst>
        </pc:picChg>
      </pc:sldChg>
      <pc:sldChg chg="addSp delSp modSp add mod modNotes">
        <pc:chgData name="Lynne Summerlin" userId="498b392b-0b53-4655-9065-c81996c9c011" providerId="ADAL" clId="{9EE81475-EBF2-4820-9345-6371E639A16B}" dt="2024-12-11T21:30:28.822" v="2754"/>
        <pc:sldMkLst>
          <pc:docMk/>
          <pc:sldMk cId="1004712373" sldId="289"/>
        </pc:sldMkLst>
        <pc:spChg chg="add mod">
          <ac:chgData name="Lynne Summerlin" userId="498b392b-0b53-4655-9065-c81996c9c011" providerId="ADAL" clId="{9EE81475-EBF2-4820-9345-6371E639A16B}" dt="2024-12-11T21:02:48.147" v="2019" actId="1582"/>
          <ac:spMkLst>
            <pc:docMk/>
            <pc:sldMk cId="1004712373" sldId="289"/>
            <ac:spMk id="8" creationId="{553DABBD-63FF-FCBB-EA8F-20B2420B6F56}"/>
          </ac:spMkLst>
        </pc:spChg>
        <pc:picChg chg="add mod">
          <ac:chgData name="Lynne Summerlin" userId="498b392b-0b53-4655-9065-c81996c9c011" providerId="ADAL" clId="{9EE81475-EBF2-4820-9345-6371E639A16B}" dt="2024-12-11T21:01:51.569" v="2011" actId="1076"/>
          <ac:picMkLst>
            <pc:docMk/>
            <pc:sldMk cId="1004712373" sldId="289"/>
            <ac:picMk id="4" creationId="{5B0CB0AF-D64B-89A4-0A7A-ABC6248C0FB5}"/>
          </ac:picMkLst>
        </pc:picChg>
        <pc:picChg chg="add mod">
          <ac:chgData name="Lynne Summerlin" userId="498b392b-0b53-4655-9065-c81996c9c011" providerId="ADAL" clId="{9EE81475-EBF2-4820-9345-6371E639A16B}" dt="2024-12-11T21:02:15.964" v="2015" actId="14100"/>
          <ac:picMkLst>
            <pc:docMk/>
            <pc:sldMk cId="1004712373" sldId="289"/>
            <ac:picMk id="7" creationId="{49BE6A73-F2EC-09D6-B912-C14132AB278D}"/>
          </ac:picMkLst>
        </pc:picChg>
      </pc:sldChg>
      <pc:sldChg chg="addSp modSp add mod ord">
        <pc:chgData name="Lynne Summerlin" userId="498b392b-0b53-4655-9065-c81996c9c011" providerId="ADAL" clId="{9EE81475-EBF2-4820-9345-6371E639A16B}" dt="2024-12-13T13:36:41.063" v="3208" actId="20577"/>
        <pc:sldMkLst>
          <pc:docMk/>
          <pc:sldMk cId="1707864503" sldId="290"/>
        </pc:sldMkLst>
        <pc:spChg chg="mod">
          <ac:chgData name="Lynne Summerlin" userId="498b392b-0b53-4655-9065-c81996c9c011" providerId="ADAL" clId="{9EE81475-EBF2-4820-9345-6371E639A16B}" dt="2024-12-13T13:15:26.631" v="2934" actId="1076"/>
          <ac:spMkLst>
            <pc:docMk/>
            <pc:sldMk cId="1707864503" sldId="290"/>
            <ac:spMk id="4" creationId="{F82C1C25-AD2E-688F-5465-5DB63A70F098}"/>
          </ac:spMkLst>
        </pc:spChg>
        <pc:spChg chg="mod">
          <ac:chgData name="Lynne Summerlin" userId="498b392b-0b53-4655-9065-c81996c9c011" providerId="ADAL" clId="{9EE81475-EBF2-4820-9345-6371E639A16B}" dt="2024-12-13T13:08:30.813" v="2785"/>
          <ac:spMkLst>
            <pc:docMk/>
            <pc:sldMk cId="1707864503" sldId="290"/>
            <ac:spMk id="6" creationId="{426949D3-EB57-C77B-7C23-3D251C12607B}"/>
          </ac:spMkLst>
        </pc:spChg>
        <pc:spChg chg="mod">
          <ac:chgData name="Lynne Summerlin" userId="498b392b-0b53-4655-9065-c81996c9c011" providerId="ADAL" clId="{9EE81475-EBF2-4820-9345-6371E639A16B}" dt="2024-12-13T13:08:30.813" v="2785"/>
          <ac:spMkLst>
            <pc:docMk/>
            <pc:sldMk cId="1707864503" sldId="290"/>
            <ac:spMk id="7" creationId="{F975FA5F-9A09-0C87-D20E-D9D121A5E16A}"/>
          </ac:spMkLst>
        </pc:spChg>
        <pc:spChg chg="mod">
          <ac:chgData name="Lynne Summerlin" userId="498b392b-0b53-4655-9065-c81996c9c011" providerId="ADAL" clId="{9EE81475-EBF2-4820-9345-6371E639A16B}" dt="2024-12-13T13:36:41.063" v="3208" actId="20577"/>
          <ac:spMkLst>
            <pc:docMk/>
            <pc:sldMk cId="1707864503" sldId="290"/>
            <ac:spMk id="8" creationId="{62D5735E-1EEF-9917-6E54-4FFC1141C15C}"/>
          </ac:spMkLst>
        </pc:spChg>
        <pc:spChg chg="mod">
          <ac:chgData name="Lynne Summerlin" userId="498b392b-0b53-4655-9065-c81996c9c011" providerId="ADAL" clId="{9EE81475-EBF2-4820-9345-6371E639A16B}" dt="2024-12-13T13:08:30.813" v="2785"/>
          <ac:spMkLst>
            <pc:docMk/>
            <pc:sldMk cId="1707864503" sldId="290"/>
            <ac:spMk id="38" creationId="{EE5CC2AA-E813-D454-3D91-A21DCC9089FF}"/>
          </ac:spMkLst>
        </pc:spChg>
        <pc:spChg chg="mod">
          <ac:chgData name="Lynne Summerlin" userId="498b392b-0b53-4655-9065-c81996c9c011" providerId="ADAL" clId="{9EE81475-EBF2-4820-9345-6371E639A16B}" dt="2024-12-13T13:08:30.813" v="2785"/>
          <ac:spMkLst>
            <pc:docMk/>
            <pc:sldMk cId="1707864503" sldId="290"/>
            <ac:spMk id="54" creationId="{41805D39-5A8D-F8F8-7EE6-088C2F43EE30}"/>
          </ac:spMkLst>
        </pc:spChg>
        <pc:spChg chg="mod">
          <ac:chgData name="Lynne Summerlin" userId="498b392b-0b53-4655-9065-c81996c9c011" providerId="ADAL" clId="{9EE81475-EBF2-4820-9345-6371E639A16B}" dt="2024-12-13T13:08:30.813" v="2785"/>
          <ac:spMkLst>
            <pc:docMk/>
            <pc:sldMk cId="1707864503" sldId="290"/>
            <ac:spMk id="62" creationId="{1990333A-C030-6A2C-0F13-20B32D334A1F}"/>
          </ac:spMkLst>
        </pc:spChg>
        <pc:spChg chg="mod">
          <ac:chgData name="Lynne Summerlin" userId="498b392b-0b53-4655-9065-c81996c9c011" providerId="ADAL" clId="{9EE81475-EBF2-4820-9345-6371E639A16B}" dt="2024-12-13T13:08:30.813" v="2785"/>
          <ac:spMkLst>
            <pc:docMk/>
            <pc:sldMk cId="1707864503" sldId="290"/>
            <ac:spMk id="69" creationId="{C9F8ED4E-EE44-BF28-C49F-2C2F05C72034}"/>
          </ac:spMkLst>
        </pc:spChg>
        <pc:spChg chg="mod">
          <ac:chgData name="Lynne Summerlin" userId="498b392b-0b53-4655-9065-c81996c9c011" providerId="ADAL" clId="{9EE81475-EBF2-4820-9345-6371E639A16B}" dt="2024-12-13T13:08:30.813" v="2785"/>
          <ac:spMkLst>
            <pc:docMk/>
            <pc:sldMk cId="1707864503" sldId="290"/>
            <ac:spMk id="82" creationId="{088E5B35-FC79-BA3A-115A-2911E6E9F96F}"/>
          </ac:spMkLst>
        </pc:spChg>
        <pc:spChg chg="mod">
          <ac:chgData name="Lynne Summerlin" userId="498b392b-0b53-4655-9065-c81996c9c011" providerId="ADAL" clId="{9EE81475-EBF2-4820-9345-6371E639A16B}" dt="2024-12-13T13:08:30.813" v="2785"/>
          <ac:spMkLst>
            <pc:docMk/>
            <pc:sldMk cId="1707864503" sldId="290"/>
            <ac:spMk id="85" creationId="{8772220E-6E28-7897-0AC6-104FDF0934C3}"/>
          </ac:spMkLst>
        </pc:spChg>
        <pc:spChg chg="mod">
          <ac:chgData name="Lynne Summerlin" userId="498b392b-0b53-4655-9065-c81996c9c011" providerId="ADAL" clId="{9EE81475-EBF2-4820-9345-6371E639A16B}" dt="2024-12-13T13:08:30.813" v="2785"/>
          <ac:spMkLst>
            <pc:docMk/>
            <pc:sldMk cId="1707864503" sldId="290"/>
            <ac:spMk id="86" creationId="{03D3C070-D106-BCDA-F20C-9B8D0BD80181}"/>
          </ac:spMkLst>
        </pc:spChg>
        <pc:spChg chg="mod">
          <ac:chgData name="Lynne Summerlin" userId="498b392b-0b53-4655-9065-c81996c9c011" providerId="ADAL" clId="{9EE81475-EBF2-4820-9345-6371E639A16B}" dt="2024-12-13T13:08:30.813" v="2785"/>
          <ac:spMkLst>
            <pc:docMk/>
            <pc:sldMk cId="1707864503" sldId="290"/>
            <ac:spMk id="96" creationId="{54843DBE-CBB4-DF12-F714-6A6579B65029}"/>
          </ac:spMkLst>
        </pc:spChg>
        <pc:grpChg chg="mod">
          <ac:chgData name="Lynne Summerlin" userId="498b392b-0b53-4655-9065-c81996c9c011" providerId="ADAL" clId="{9EE81475-EBF2-4820-9345-6371E639A16B}" dt="2024-12-13T13:36:21.698" v="3204" actId="688"/>
          <ac:grpSpMkLst>
            <pc:docMk/>
            <pc:sldMk cId="1707864503" sldId="290"/>
            <ac:grpSpMk id="2" creationId="{0ED92A25-D669-B675-DEEA-18F1670E93F3}"/>
          </ac:grpSpMkLst>
        </pc:grpChg>
      </pc:sldChg>
      <pc:sldMasterChg chg="addSldLayout delSldLayout">
        <pc:chgData name="Lynne Summerlin" userId="498b392b-0b53-4655-9065-c81996c9c011" providerId="ADAL" clId="{9EE81475-EBF2-4820-9345-6371E639A16B}" dt="2024-12-11T21:30:05.846" v="2753" actId="47"/>
        <pc:sldMasterMkLst>
          <pc:docMk/>
          <pc:sldMasterMk cId="0" sldId="2147483669"/>
        </pc:sldMasterMkLst>
        <pc:sldLayoutChg chg="del">
          <pc:chgData name="Lynne Summerlin" userId="498b392b-0b53-4655-9065-c81996c9c011" providerId="ADAL" clId="{9EE81475-EBF2-4820-9345-6371E639A16B}" dt="2024-12-11T21:27:18.816" v="2700" actId="47"/>
          <pc:sldLayoutMkLst>
            <pc:docMk/>
            <pc:sldMasterMk cId="0" sldId="2147483669"/>
            <pc:sldLayoutMk cId="0" sldId="2147483653"/>
          </pc:sldLayoutMkLst>
        </pc:sldLayoutChg>
        <pc:sldLayoutChg chg="add del">
          <pc:chgData name="Lynne Summerlin" userId="498b392b-0b53-4655-9065-c81996c9c011" providerId="ADAL" clId="{9EE81475-EBF2-4820-9345-6371E639A16B}" dt="2024-12-11T21:29:38.832" v="2738" actId="47"/>
          <pc:sldLayoutMkLst>
            <pc:docMk/>
            <pc:sldMasterMk cId="0" sldId="2147483669"/>
            <pc:sldLayoutMk cId="0" sldId="2147483655"/>
          </pc:sldLayoutMkLst>
        </pc:sldLayoutChg>
        <pc:sldLayoutChg chg="del">
          <pc:chgData name="Lynne Summerlin" userId="498b392b-0b53-4655-9065-c81996c9c011" providerId="ADAL" clId="{9EE81475-EBF2-4820-9345-6371E639A16B}" dt="2024-12-11T21:29:50.034" v="2746" actId="47"/>
          <pc:sldLayoutMkLst>
            <pc:docMk/>
            <pc:sldMasterMk cId="0" sldId="2147483669"/>
            <pc:sldLayoutMk cId="0" sldId="2147483656"/>
          </pc:sldLayoutMkLst>
        </pc:sldLayoutChg>
        <pc:sldLayoutChg chg="add del">
          <pc:chgData name="Lynne Summerlin" userId="498b392b-0b53-4655-9065-c81996c9c011" providerId="ADAL" clId="{9EE81475-EBF2-4820-9345-6371E639A16B}" dt="2024-12-11T21:27:34.774" v="2707" actId="47"/>
          <pc:sldLayoutMkLst>
            <pc:docMk/>
            <pc:sldMasterMk cId="0" sldId="2147483669"/>
            <pc:sldLayoutMk cId="0" sldId="2147483657"/>
          </pc:sldLayoutMkLst>
        </pc:sldLayoutChg>
        <pc:sldLayoutChg chg="del">
          <pc:chgData name="Lynne Summerlin" userId="498b392b-0b53-4655-9065-c81996c9c011" providerId="ADAL" clId="{9EE81475-EBF2-4820-9345-6371E639A16B}" dt="2024-12-11T21:30:03.520" v="2752" actId="47"/>
          <pc:sldLayoutMkLst>
            <pc:docMk/>
            <pc:sldMasterMk cId="0" sldId="2147483669"/>
            <pc:sldLayoutMk cId="0" sldId="2147483659"/>
          </pc:sldLayoutMkLst>
        </pc:sldLayoutChg>
        <pc:sldLayoutChg chg="del">
          <pc:chgData name="Lynne Summerlin" userId="498b392b-0b53-4655-9065-c81996c9c011" providerId="ADAL" clId="{9EE81475-EBF2-4820-9345-6371E639A16B}" dt="2024-12-11T21:29:42.019" v="2740" actId="47"/>
          <pc:sldLayoutMkLst>
            <pc:docMk/>
            <pc:sldMasterMk cId="0" sldId="2147483669"/>
            <pc:sldLayoutMk cId="0" sldId="2147483660"/>
          </pc:sldLayoutMkLst>
        </pc:sldLayoutChg>
        <pc:sldLayoutChg chg="del">
          <pc:chgData name="Lynne Summerlin" userId="498b392b-0b53-4655-9065-c81996c9c011" providerId="ADAL" clId="{9EE81475-EBF2-4820-9345-6371E639A16B}" dt="2024-12-11T21:29:43.289" v="2741" actId="47"/>
          <pc:sldLayoutMkLst>
            <pc:docMk/>
            <pc:sldMasterMk cId="0" sldId="2147483669"/>
            <pc:sldLayoutMk cId="0" sldId="2147483661"/>
          </pc:sldLayoutMkLst>
        </pc:sldLayoutChg>
        <pc:sldLayoutChg chg="del">
          <pc:chgData name="Lynne Summerlin" userId="498b392b-0b53-4655-9065-c81996c9c011" providerId="ADAL" clId="{9EE81475-EBF2-4820-9345-6371E639A16B}" dt="2024-12-11T21:29:47.005" v="2744" actId="47"/>
          <pc:sldLayoutMkLst>
            <pc:docMk/>
            <pc:sldMasterMk cId="0" sldId="2147483669"/>
            <pc:sldLayoutMk cId="0" sldId="2147483663"/>
          </pc:sldLayoutMkLst>
        </pc:sldLayoutChg>
        <pc:sldLayoutChg chg="del">
          <pc:chgData name="Lynne Summerlin" userId="498b392b-0b53-4655-9065-c81996c9c011" providerId="ADAL" clId="{9EE81475-EBF2-4820-9345-6371E639A16B}" dt="2024-12-11T21:30:01.586" v="2751" actId="47"/>
          <pc:sldLayoutMkLst>
            <pc:docMk/>
            <pc:sldMasterMk cId="0" sldId="2147483669"/>
            <pc:sldLayoutMk cId="0" sldId="2147483664"/>
          </pc:sldLayoutMkLst>
        </pc:sldLayoutChg>
        <pc:sldLayoutChg chg="del">
          <pc:chgData name="Lynne Summerlin" userId="498b392b-0b53-4655-9065-c81996c9c011" providerId="ADAL" clId="{9EE81475-EBF2-4820-9345-6371E639A16B}" dt="2024-12-11T21:29:55.024" v="2748" actId="47"/>
          <pc:sldLayoutMkLst>
            <pc:docMk/>
            <pc:sldMasterMk cId="0" sldId="2147483669"/>
            <pc:sldLayoutMk cId="0" sldId="2147483665"/>
          </pc:sldLayoutMkLst>
        </pc:sldLayoutChg>
        <pc:sldLayoutChg chg="del">
          <pc:chgData name="Lynne Summerlin" userId="498b392b-0b53-4655-9065-c81996c9c011" providerId="ADAL" clId="{9EE81475-EBF2-4820-9345-6371E639A16B}" dt="2024-12-11T21:29:57.842" v="2749" actId="47"/>
          <pc:sldLayoutMkLst>
            <pc:docMk/>
            <pc:sldMasterMk cId="0" sldId="2147483669"/>
            <pc:sldLayoutMk cId="0" sldId="2147483666"/>
          </pc:sldLayoutMkLst>
        </pc:sldLayoutChg>
        <pc:sldLayoutChg chg="del">
          <pc:chgData name="Lynne Summerlin" userId="498b392b-0b53-4655-9065-c81996c9c011" providerId="ADAL" clId="{9EE81475-EBF2-4820-9345-6371E639A16B}" dt="2024-12-11T21:29:59.517" v="2750" actId="47"/>
          <pc:sldLayoutMkLst>
            <pc:docMk/>
            <pc:sldMasterMk cId="0" sldId="2147483669"/>
            <pc:sldLayoutMk cId="0" sldId="2147483667"/>
          </pc:sldLayoutMkLst>
        </pc:sldLayoutChg>
        <pc:sldLayoutChg chg="del">
          <pc:chgData name="Lynne Summerlin" userId="498b392b-0b53-4655-9065-c81996c9c011" providerId="ADAL" clId="{9EE81475-EBF2-4820-9345-6371E639A16B}" dt="2024-12-11T21:30:05.846" v="2753" actId="47"/>
          <pc:sldLayoutMkLst>
            <pc:docMk/>
            <pc:sldMasterMk cId="0" sldId="2147483669"/>
            <pc:sldLayoutMk cId="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0" name="Google Shape;2410;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5" name="Google Shape;2945;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a:extLst>
            <a:ext uri="{FF2B5EF4-FFF2-40B4-BE49-F238E27FC236}">
              <a16:creationId xmlns:a16="http://schemas.microsoft.com/office/drawing/2014/main" id="{4EA9A878-0987-D9B0-2A01-B12498B4DF24}"/>
            </a:ext>
          </a:extLst>
        </p:cNvPr>
        <p:cNvGrpSpPr/>
        <p:nvPr/>
      </p:nvGrpSpPr>
      <p:grpSpPr>
        <a:xfrm>
          <a:off x="0" y="0"/>
          <a:ext cx="0" cy="0"/>
          <a:chOff x="0" y="0"/>
          <a:chExt cx="0" cy="0"/>
        </a:xfrm>
      </p:grpSpPr>
      <p:sp>
        <p:nvSpPr>
          <p:cNvPr id="2944" name="Google Shape;2944;p5:notes">
            <a:extLst>
              <a:ext uri="{FF2B5EF4-FFF2-40B4-BE49-F238E27FC236}">
                <a16:creationId xmlns:a16="http://schemas.microsoft.com/office/drawing/2014/main" id="{0396443C-6B4E-E758-CE16-43F07ABC48A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5" name="Google Shape;2945;p5:notes">
            <a:extLst>
              <a:ext uri="{FF2B5EF4-FFF2-40B4-BE49-F238E27FC236}">
                <a16:creationId xmlns:a16="http://schemas.microsoft.com/office/drawing/2014/main" id="{FE96EE3E-A789-B5AE-BBA4-FC2720914BAC}"/>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6250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a:extLst>
            <a:ext uri="{FF2B5EF4-FFF2-40B4-BE49-F238E27FC236}">
              <a16:creationId xmlns:a16="http://schemas.microsoft.com/office/drawing/2014/main" id="{2185F3BB-38A1-DC4D-8AA9-B4B728914D2E}"/>
            </a:ext>
          </a:extLst>
        </p:cNvPr>
        <p:cNvGrpSpPr/>
        <p:nvPr/>
      </p:nvGrpSpPr>
      <p:grpSpPr>
        <a:xfrm>
          <a:off x="0" y="0"/>
          <a:ext cx="0" cy="0"/>
          <a:chOff x="0" y="0"/>
          <a:chExt cx="0" cy="0"/>
        </a:xfrm>
      </p:grpSpPr>
      <p:sp>
        <p:nvSpPr>
          <p:cNvPr id="2944" name="Google Shape;2944;p5:notes">
            <a:extLst>
              <a:ext uri="{FF2B5EF4-FFF2-40B4-BE49-F238E27FC236}">
                <a16:creationId xmlns:a16="http://schemas.microsoft.com/office/drawing/2014/main" id="{4778A0FE-A316-C5F7-2BC9-A871775E88F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5" name="Google Shape;2945;p5:notes">
            <a:extLst>
              <a:ext uri="{FF2B5EF4-FFF2-40B4-BE49-F238E27FC236}">
                <a16:creationId xmlns:a16="http://schemas.microsoft.com/office/drawing/2014/main" id="{AE0D0666-994A-24E6-7FC8-7BDF6FDDDA92}"/>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5604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1"/>
        <p:cNvGrpSpPr/>
        <p:nvPr/>
      </p:nvGrpSpPr>
      <p:grpSpPr>
        <a:xfrm>
          <a:off x="0" y="0"/>
          <a:ext cx="0" cy="0"/>
          <a:chOff x="0" y="0"/>
          <a:chExt cx="0" cy="0"/>
        </a:xfrm>
      </p:grpSpPr>
      <p:sp>
        <p:nvSpPr>
          <p:cNvPr id="3272" name="Google Shape;3272;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3" name="Google Shape;3273;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6"/>
        <p:cNvGrpSpPr/>
        <p:nvPr/>
      </p:nvGrpSpPr>
      <p:grpSpPr>
        <a:xfrm>
          <a:off x="0" y="0"/>
          <a:ext cx="0" cy="0"/>
          <a:chOff x="0" y="0"/>
          <a:chExt cx="0" cy="0"/>
        </a:xfrm>
      </p:grpSpPr>
      <p:sp>
        <p:nvSpPr>
          <p:cNvPr id="3647" name="Google Shape;3647;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8" name="Google Shape;3648;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1"/>
        <p:cNvGrpSpPr/>
        <p:nvPr/>
      </p:nvGrpSpPr>
      <p:grpSpPr>
        <a:xfrm>
          <a:off x="0" y="0"/>
          <a:ext cx="0" cy="0"/>
          <a:chOff x="0" y="0"/>
          <a:chExt cx="0" cy="0"/>
        </a:xfrm>
      </p:grpSpPr>
      <p:sp>
        <p:nvSpPr>
          <p:cNvPr id="3352" name="Google Shape;3352;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3" name="Google Shape;3353;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1">
          <a:extLst>
            <a:ext uri="{FF2B5EF4-FFF2-40B4-BE49-F238E27FC236}">
              <a16:creationId xmlns:a16="http://schemas.microsoft.com/office/drawing/2014/main" id="{1B6FDD2E-76D2-EF4C-92E2-0FE840D15597}"/>
            </a:ext>
          </a:extLst>
        </p:cNvPr>
        <p:cNvGrpSpPr/>
        <p:nvPr/>
      </p:nvGrpSpPr>
      <p:grpSpPr>
        <a:xfrm>
          <a:off x="0" y="0"/>
          <a:ext cx="0" cy="0"/>
          <a:chOff x="0" y="0"/>
          <a:chExt cx="0" cy="0"/>
        </a:xfrm>
      </p:grpSpPr>
      <p:sp>
        <p:nvSpPr>
          <p:cNvPr id="3272" name="Google Shape;3272;p8:notes">
            <a:extLst>
              <a:ext uri="{FF2B5EF4-FFF2-40B4-BE49-F238E27FC236}">
                <a16:creationId xmlns:a16="http://schemas.microsoft.com/office/drawing/2014/main" id="{6C1BE4DB-1561-ECE5-AF41-F908188B471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3" name="Google Shape;3273;p8:notes">
            <a:extLst>
              <a:ext uri="{FF2B5EF4-FFF2-40B4-BE49-F238E27FC236}">
                <a16:creationId xmlns:a16="http://schemas.microsoft.com/office/drawing/2014/main" id="{C5E3CADE-04A2-4B7F-2271-FAF8202D91A4}"/>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824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4"/>
        <p:cNvGrpSpPr/>
        <p:nvPr/>
      </p:nvGrpSpPr>
      <p:grpSpPr>
        <a:xfrm>
          <a:off x="0" y="0"/>
          <a:ext cx="0" cy="0"/>
          <a:chOff x="0" y="0"/>
          <a:chExt cx="0" cy="0"/>
        </a:xfrm>
      </p:grpSpPr>
      <p:sp>
        <p:nvSpPr>
          <p:cNvPr id="3335" name="Google Shape;333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6" name="Google Shape;3336;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p:cNvGrpSpPr/>
        <p:nvPr/>
      </p:nvGrpSpPr>
      <p:grpSpPr>
        <a:xfrm>
          <a:off x="0" y="0"/>
          <a:ext cx="0" cy="0"/>
          <a:chOff x="0" y="0"/>
          <a:chExt cx="0" cy="0"/>
        </a:xfrm>
      </p:grpSpPr>
      <p:sp>
        <p:nvSpPr>
          <p:cNvPr id="2415" name="Google Shape;2415;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6" name="Google Shape;2416;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5" name="Google Shape;2595;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FA20AF3D-08A6-FFFF-940D-CC19289248BA}"/>
            </a:ext>
          </a:extLst>
        </p:cNvPr>
        <p:cNvGrpSpPr/>
        <p:nvPr/>
      </p:nvGrpSpPr>
      <p:grpSpPr>
        <a:xfrm>
          <a:off x="0" y="0"/>
          <a:ext cx="0" cy="0"/>
          <a:chOff x="0" y="0"/>
          <a:chExt cx="0" cy="0"/>
        </a:xfrm>
      </p:grpSpPr>
      <p:sp>
        <p:nvSpPr>
          <p:cNvPr id="2594" name="Google Shape;2594;p3:notes">
            <a:extLst>
              <a:ext uri="{FF2B5EF4-FFF2-40B4-BE49-F238E27FC236}">
                <a16:creationId xmlns:a16="http://schemas.microsoft.com/office/drawing/2014/main" id="{568FE22A-E09A-5631-6873-6E1CC0816AA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5" name="Google Shape;2595;p3:notes">
            <a:extLst>
              <a:ext uri="{FF2B5EF4-FFF2-40B4-BE49-F238E27FC236}">
                <a16:creationId xmlns:a16="http://schemas.microsoft.com/office/drawing/2014/main" id="{5D8A4114-D44A-DF2B-BAD4-D8289B94257A}"/>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8620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5" name="Google Shape;2805;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a:extLst>
            <a:ext uri="{FF2B5EF4-FFF2-40B4-BE49-F238E27FC236}">
              <a16:creationId xmlns:a16="http://schemas.microsoft.com/office/drawing/2014/main" id="{6B55009D-70C4-DBEF-F4CA-87823C6F217B}"/>
            </a:ext>
          </a:extLst>
        </p:cNvPr>
        <p:cNvGrpSpPr/>
        <p:nvPr/>
      </p:nvGrpSpPr>
      <p:grpSpPr>
        <a:xfrm>
          <a:off x="0" y="0"/>
          <a:ext cx="0" cy="0"/>
          <a:chOff x="0" y="0"/>
          <a:chExt cx="0" cy="0"/>
        </a:xfrm>
      </p:grpSpPr>
      <p:sp>
        <p:nvSpPr>
          <p:cNvPr id="2804" name="Google Shape;2804;p4:notes">
            <a:extLst>
              <a:ext uri="{FF2B5EF4-FFF2-40B4-BE49-F238E27FC236}">
                <a16:creationId xmlns:a16="http://schemas.microsoft.com/office/drawing/2014/main" id="{3EBFFBC7-0848-B280-63AB-0C0996BACD8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5" name="Google Shape;2805;p4:notes">
            <a:extLst>
              <a:ext uri="{FF2B5EF4-FFF2-40B4-BE49-F238E27FC236}">
                <a16:creationId xmlns:a16="http://schemas.microsoft.com/office/drawing/2014/main" id="{A31C6BE5-50B0-A64C-3C23-2E278E778962}"/>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2461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a:extLst>
            <a:ext uri="{FF2B5EF4-FFF2-40B4-BE49-F238E27FC236}">
              <a16:creationId xmlns:a16="http://schemas.microsoft.com/office/drawing/2014/main" id="{09B30096-2FDB-9761-B0B1-67A79E8EF5D3}"/>
            </a:ext>
          </a:extLst>
        </p:cNvPr>
        <p:cNvGrpSpPr/>
        <p:nvPr/>
      </p:nvGrpSpPr>
      <p:grpSpPr>
        <a:xfrm>
          <a:off x="0" y="0"/>
          <a:ext cx="0" cy="0"/>
          <a:chOff x="0" y="0"/>
          <a:chExt cx="0" cy="0"/>
        </a:xfrm>
      </p:grpSpPr>
      <p:sp>
        <p:nvSpPr>
          <p:cNvPr id="2804" name="Google Shape;2804;p4:notes">
            <a:extLst>
              <a:ext uri="{FF2B5EF4-FFF2-40B4-BE49-F238E27FC236}">
                <a16:creationId xmlns:a16="http://schemas.microsoft.com/office/drawing/2014/main" id="{38E7AE89-F1EC-1322-BBF1-9BBB8514B96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5" name="Google Shape;2805;p4:notes">
            <a:extLst>
              <a:ext uri="{FF2B5EF4-FFF2-40B4-BE49-F238E27FC236}">
                <a16:creationId xmlns:a16="http://schemas.microsoft.com/office/drawing/2014/main" id="{B89A70AB-4789-6B82-9B4B-D0925BDE432B}"/>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2109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7">
          <a:extLst>
            <a:ext uri="{FF2B5EF4-FFF2-40B4-BE49-F238E27FC236}">
              <a16:creationId xmlns:a16="http://schemas.microsoft.com/office/drawing/2014/main" id="{ABD1CFBC-0126-55A4-10D2-7AD45833FBE9}"/>
            </a:ext>
          </a:extLst>
        </p:cNvPr>
        <p:cNvGrpSpPr/>
        <p:nvPr/>
      </p:nvGrpSpPr>
      <p:grpSpPr>
        <a:xfrm>
          <a:off x="0" y="0"/>
          <a:ext cx="0" cy="0"/>
          <a:chOff x="0" y="0"/>
          <a:chExt cx="0" cy="0"/>
        </a:xfrm>
      </p:grpSpPr>
      <p:sp>
        <p:nvSpPr>
          <p:cNvPr id="2998" name="Google Shape;2998;p6:notes">
            <a:extLst>
              <a:ext uri="{FF2B5EF4-FFF2-40B4-BE49-F238E27FC236}">
                <a16:creationId xmlns:a16="http://schemas.microsoft.com/office/drawing/2014/main" id="{B7EBAFA0-5A64-91A9-40A1-D98BCBC4BA6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9" name="Google Shape;2999;p6:notes">
            <a:extLst>
              <a:ext uri="{FF2B5EF4-FFF2-40B4-BE49-F238E27FC236}">
                <a16:creationId xmlns:a16="http://schemas.microsoft.com/office/drawing/2014/main" id="{2C4BB20D-3895-7143-B79C-D45056B104BA}"/>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8287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7"/>
        <p:cNvGrpSpPr/>
        <p:nvPr/>
      </p:nvGrpSpPr>
      <p:grpSpPr>
        <a:xfrm>
          <a:off x="0" y="0"/>
          <a:ext cx="0" cy="0"/>
          <a:chOff x="0" y="0"/>
          <a:chExt cx="0" cy="0"/>
        </a:xfrm>
      </p:grpSpPr>
      <p:sp>
        <p:nvSpPr>
          <p:cNvPr id="2998" name="Google Shape;2998;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9" name="Google Shape;2999;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grpSp>
        <p:nvGrpSpPr>
          <p:cNvPr id="11" name="Google Shape;11;p2"/>
          <p:cNvGrpSpPr/>
          <p:nvPr/>
        </p:nvGrpSpPr>
        <p:grpSpPr>
          <a:xfrm rot="10800000">
            <a:off x="7502798" y="2827998"/>
            <a:ext cx="4689190" cy="4029996"/>
            <a:chOff x="18623" y="48448"/>
            <a:chExt cx="4689190" cy="4029996"/>
          </a:xfrm>
        </p:grpSpPr>
        <p:sp>
          <p:nvSpPr>
            <p:cNvPr id="12" name="Google Shape;12;p2"/>
            <p:cNvSpPr/>
            <p:nvPr/>
          </p:nvSpPr>
          <p:spPr>
            <a:xfrm>
              <a:off x="126236" y="1814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3;p2"/>
            <p:cNvPicPr preferRelativeResize="0"/>
            <p:nvPr/>
          </p:nvPicPr>
          <p:blipFill rotWithShape="1">
            <a:blip r:embed="rId2">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4" name="Google Shape;14;p2"/>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15;p2"/>
            <p:cNvPicPr preferRelativeResize="0"/>
            <p:nvPr/>
          </p:nvPicPr>
          <p:blipFill rotWithShape="1">
            <a:blip r:embed="rId2">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6" name="Google Shape;16;p2"/>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8" name="Google Shape;18;p2"/>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2"/>
            <p:cNvPicPr preferRelativeResize="0"/>
            <p:nvPr/>
          </p:nvPicPr>
          <p:blipFill rotWithShape="1">
            <a:blip r:embed="rId2">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0" name="Google Shape;20;p2"/>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2"/>
            <p:cNvPicPr preferRelativeResize="0"/>
            <p:nvPr/>
          </p:nvPicPr>
          <p:blipFill rotWithShape="1">
            <a:blip r:embed="rId2">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3" name="Google Shape;23;p2"/>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 name="Google Shape;24;p2"/>
            <p:cNvPicPr preferRelativeResize="0"/>
            <p:nvPr/>
          </p:nvPicPr>
          <p:blipFill rotWithShape="1">
            <a:blip r:embed="rId2">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5" name="Google Shape;25;p2"/>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2"/>
            <p:cNvPicPr preferRelativeResize="0"/>
            <p:nvPr/>
          </p:nvPicPr>
          <p:blipFill rotWithShape="1">
            <a:blip r:embed="rId2">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7" name="Google Shape;27;p2"/>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2"/>
            <p:cNvPicPr preferRelativeResize="0"/>
            <p:nvPr/>
          </p:nvPicPr>
          <p:blipFill rotWithShape="1">
            <a:blip r:embed="rId2">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 name="Google Shape;29;p2"/>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 name="Google Shape;31;p2"/>
            <p:cNvPicPr preferRelativeResize="0"/>
            <p:nvPr/>
          </p:nvPicPr>
          <p:blipFill rotWithShape="1">
            <a:blip r:embed="rId2">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2" name="Google Shape;32;p2"/>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2"/>
            <p:cNvPicPr preferRelativeResize="0"/>
            <p:nvPr/>
          </p:nvPicPr>
          <p:blipFill rotWithShape="1">
            <a:blip r:embed="rId2">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4" name="Google Shape;34;p2"/>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2"/>
            <p:cNvPicPr preferRelativeResize="0"/>
            <p:nvPr/>
          </p:nvPicPr>
          <p:blipFill rotWithShape="1">
            <a:blip r:embed="rId2">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6" name="Google Shape;36;p2"/>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 name="Google Shape;37;p2"/>
            <p:cNvPicPr preferRelativeResize="0"/>
            <p:nvPr/>
          </p:nvPicPr>
          <p:blipFill rotWithShape="1">
            <a:blip r:embed="rId2">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8" name="Google Shape;38;p2"/>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2"/>
            <p:cNvPicPr preferRelativeResize="0"/>
            <p:nvPr/>
          </p:nvPicPr>
          <p:blipFill rotWithShape="1">
            <a:blip r:embed="rId2">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0" name="Google Shape;40;p2"/>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 name="Google Shape;41;p2"/>
            <p:cNvPicPr preferRelativeResize="0"/>
            <p:nvPr/>
          </p:nvPicPr>
          <p:blipFill rotWithShape="1">
            <a:blip r:embed="rId2">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 name="Google Shape;42;p2"/>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 name="Google Shape;45;p2"/>
            <p:cNvPicPr preferRelativeResize="0"/>
            <p:nvPr/>
          </p:nvPicPr>
          <p:blipFill rotWithShape="1">
            <a:blip r:embed="rId2">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 name="Google Shape;46;p2"/>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2"/>
            <p:cNvPicPr preferRelativeResize="0"/>
            <p:nvPr/>
          </p:nvPicPr>
          <p:blipFill rotWithShape="1">
            <a:blip r:embed="rId2">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 name="Google Shape;48;p2"/>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2"/>
            <p:cNvPicPr preferRelativeResize="0"/>
            <p:nvPr/>
          </p:nvPicPr>
          <p:blipFill rotWithShape="1">
            <a:blip r:embed="rId2">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1" name="Google Shape;51;p2"/>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 name="Google Shape;52;p2"/>
            <p:cNvPicPr preferRelativeResize="0"/>
            <p:nvPr/>
          </p:nvPicPr>
          <p:blipFill rotWithShape="1">
            <a:blip r:embed="rId2">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3" name="Google Shape;53;p2"/>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2"/>
            <p:cNvPicPr preferRelativeResize="0"/>
            <p:nvPr/>
          </p:nvPicPr>
          <p:blipFill rotWithShape="1">
            <a:blip r:embed="rId2">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7" name="Google Shape;57;p2"/>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2"/>
            <p:cNvPicPr preferRelativeResize="0"/>
            <p:nvPr/>
          </p:nvPicPr>
          <p:blipFill rotWithShape="1">
            <a:blip r:embed="rId2">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9" name="Google Shape;59;p2"/>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2"/>
            <p:cNvPicPr preferRelativeResize="0"/>
            <p:nvPr/>
          </p:nvPicPr>
          <p:blipFill rotWithShape="1">
            <a:blip r:embed="rId2">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63" name="Google Shape;63;p2"/>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2"/>
            <p:cNvPicPr preferRelativeResize="0"/>
            <p:nvPr/>
          </p:nvPicPr>
          <p:blipFill rotWithShape="1">
            <a:blip r:embed="rId2">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65" name="Google Shape;65;p2"/>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2"/>
          <p:cNvSpPr/>
          <p:nvPr/>
        </p:nvSpPr>
        <p:spPr>
          <a:xfrm>
            <a:off x="609600" y="67605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67" name="Google Shape;67;p2"/>
          <p:cNvSpPr txBox="1">
            <a:spLocks noGrp="1"/>
          </p:cNvSpPr>
          <p:nvPr>
            <p:ph type="ctrTitle"/>
          </p:nvPr>
        </p:nvSpPr>
        <p:spPr>
          <a:xfrm>
            <a:off x="1293780" y="1987696"/>
            <a:ext cx="77979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85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68" name="Google Shape;68;p2"/>
          <p:cNvSpPr txBox="1">
            <a:spLocks noGrp="1"/>
          </p:cNvSpPr>
          <p:nvPr>
            <p:ph type="subTitle" idx="1"/>
          </p:nvPr>
        </p:nvSpPr>
        <p:spPr>
          <a:xfrm>
            <a:off x="1293772" y="4640398"/>
            <a:ext cx="7797900" cy="7932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69" name="Google Shape;69;p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70" name="Google Shape;70;p2"/>
          <p:cNvGrpSpPr/>
          <p:nvPr/>
        </p:nvGrpSpPr>
        <p:grpSpPr>
          <a:xfrm>
            <a:off x="8955400" y="1330375"/>
            <a:ext cx="2825302" cy="4887244"/>
            <a:chOff x="534735" y="128294"/>
            <a:chExt cx="3574522" cy="6183254"/>
          </a:xfrm>
        </p:grpSpPr>
        <p:grpSp>
          <p:nvGrpSpPr>
            <p:cNvPr id="71" name="Google Shape;71;p2"/>
            <p:cNvGrpSpPr/>
            <p:nvPr/>
          </p:nvGrpSpPr>
          <p:grpSpPr>
            <a:xfrm>
              <a:off x="534735" y="128294"/>
              <a:ext cx="1284766" cy="2168356"/>
              <a:chOff x="6178326" y="942680"/>
              <a:chExt cx="1284766" cy="2168356"/>
            </a:xfrm>
          </p:grpSpPr>
          <p:sp>
            <p:nvSpPr>
              <p:cNvPr id="72" name="Google Shape;72;p2"/>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 name="Google Shape;78;p2"/>
              <p:cNvGrpSpPr/>
              <p:nvPr/>
            </p:nvGrpSpPr>
            <p:grpSpPr>
              <a:xfrm>
                <a:off x="6783747" y="942680"/>
                <a:ext cx="678863" cy="2094518"/>
                <a:chOff x="588278" y="172398"/>
                <a:chExt cx="280754" cy="866219"/>
              </a:xfrm>
            </p:grpSpPr>
            <p:sp>
              <p:nvSpPr>
                <p:cNvPr id="79" name="Google Shape;79;p2"/>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 name="Google Shape;83;p2"/>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2"/>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 name="Google Shape;92;p2"/>
            <p:cNvGrpSpPr/>
            <p:nvPr/>
          </p:nvGrpSpPr>
          <p:grpSpPr>
            <a:xfrm>
              <a:off x="2600848" y="716379"/>
              <a:ext cx="1432300" cy="1629103"/>
              <a:chOff x="1176759" y="327870"/>
              <a:chExt cx="592349" cy="673740"/>
            </a:xfrm>
          </p:grpSpPr>
          <p:sp>
            <p:nvSpPr>
              <p:cNvPr id="93" name="Google Shape;93;p2"/>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 name="Google Shape;94;p2"/>
              <p:cNvGrpSpPr/>
              <p:nvPr/>
            </p:nvGrpSpPr>
            <p:grpSpPr>
              <a:xfrm>
                <a:off x="1176777" y="327870"/>
                <a:ext cx="592331" cy="660985"/>
                <a:chOff x="1176777" y="327870"/>
                <a:chExt cx="592331" cy="660985"/>
              </a:xfrm>
            </p:grpSpPr>
            <p:sp>
              <p:nvSpPr>
                <p:cNvPr id="95" name="Google Shape;95;p2"/>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08" name="Google Shape;108;p2"/>
            <p:cNvPicPr preferRelativeResize="0"/>
            <p:nvPr/>
          </p:nvPicPr>
          <p:blipFill rotWithShape="1">
            <a:blip r:embed="rId3">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109" name="Google Shape;109;p2"/>
            <p:cNvPicPr preferRelativeResize="0"/>
            <p:nvPr/>
          </p:nvPicPr>
          <p:blipFill rotWithShape="1">
            <a:blip r:embed="rId3">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110" name="Google Shape;110;p2"/>
            <p:cNvPicPr preferRelativeResize="0"/>
            <p:nvPr/>
          </p:nvPicPr>
          <p:blipFill rotWithShape="1">
            <a:blip r:embed="rId3">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111" name="Google Shape;111;p2"/>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
            <p:cNvGrpSpPr/>
            <p:nvPr/>
          </p:nvGrpSpPr>
          <p:grpSpPr>
            <a:xfrm>
              <a:off x="1255350" y="1427098"/>
              <a:ext cx="1841953" cy="1151991"/>
              <a:chOff x="620308" y="621798"/>
              <a:chExt cx="761767" cy="476423"/>
            </a:xfrm>
          </p:grpSpPr>
          <p:sp>
            <p:nvSpPr>
              <p:cNvPr id="113" name="Google Shape;113;p2"/>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2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2"/>
            <p:cNvGrpSpPr/>
            <p:nvPr/>
          </p:nvGrpSpPr>
          <p:grpSpPr>
            <a:xfrm>
              <a:off x="1154056" y="1577491"/>
              <a:ext cx="972154" cy="816641"/>
              <a:chOff x="578416" y="683996"/>
              <a:chExt cx="402049" cy="337734"/>
            </a:xfrm>
          </p:grpSpPr>
          <p:sp>
            <p:nvSpPr>
              <p:cNvPr id="129" name="Google Shape;129;p2"/>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2"/>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p2"/>
            <p:cNvPicPr preferRelativeResize="0"/>
            <p:nvPr/>
          </p:nvPicPr>
          <p:blipFill rotWithShape="1">
            <a:blip r:embed="rId2">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139" name="Google Shape;139;p2"/>
            <p:cNvPicPr preferRelativeResize="0"/>
            <p:nvPr/>
          </p:nvPicPr>
          <p:blipFill rotWithShape="1">
            <a:blip r:embed="rId2">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140" name="Google Shape;140;p2"/>
            <p:cNvPicPr preferRelativeResize="0"/>
            <p:nvPr/>
          </p:nvPicPr>
          <p:blipFill rotWithShape="1">
            <a:blip r:embed="rId2">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141" name="Google Shape;141;p2"/>
            <p:cNvPicPr preferRelativeResize="0"/>
            <p:nvPr/>
          </p:nvPicPr>
          <p:blipFill rotWithShape="1">
            <a:blip r:embed="rId2">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142" name="Google Shape;142;p2"/>
            <p:cNvPicPr preferRelativeResize="0"/>
            <p:nvPr/>
          </p:nvPicPr>
          <p:blipFill rotWithShape="1">
            <a:blip r:embed="rId2">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143" name="Google Shape;143;p2"/>
            <p:cNvPicPr preferRelativeResize="0"/>
            <p:nvPr/>
          </p:nvPicPr>
          <p:blipFill rotWithShape="1">
            <a:blip r:embed="rId2">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144" name="Google Shape;144;p2"/>
            <p:cNvGrpSpPr/>
            <p:nvPr/>
          </p:nvGrpSpPr>
          <p:grpSpPr>
            <a:xfrm>
              <a:off x="907252" y="4823073"/>
              <a:ext cx="2977424" cy="1488475"/>
              <a:chOff x="404598" y="1921373"/>
              <a:chExt cx="1231358" cy="615581"/>
            </a:xfrm>
          </p:grpSpPr>
          <p:sp>
            <p:nvSpPr>
              <p:cNvPr id="145" name="Google Shape;145;p2"/>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 name="Google Shape;150;p2"/>
            <p:cNvGrpSpPr/>
            <p:nvPr/>
          </p:nvGrpSpPr>
          <p:grpSpPr>
            <a:xfrm>
              <a:off x="641961" y="4672752"/>
              <a:ext cx="3103771" cy="1127354"/>
              <a:chOff x="294883" y="1859206"/>
              <a:chExt cx="1283611" cy="466234"/>
            </a:xfrm>
          </p:grpSpPr>
          <p:sp>
            <p:nvSpPr>
              <p:cNvPr id="151" name="Google Shape;151;p2"/>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 name="Google Shape;156;p2"/>
            <p:cNvGrpSpPr/>
            <p:nvPr/>
          </p:nvGrpSpPr>
          <p:grpSpPr>
            <a:xfrm>
              <a:off x="2001330" y="4529732"/>
              <a:ext cx="1718823" cy="1638272"/>
              <a:chOff x="1827841" y="4276132"/>
              <a:chExt cx="1718823" cy="1638272"/>
            </a:xfrm>
          </p:grpSpPr>
          <p:sp>
            <p:nvSpPr>
              <p:cNvPr id="157" name="Google Shape;157;p2"/>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28575"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28575"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2"/>
            <p:cNvGrpSpPr/>
            <p:nvPr/>
          </p:nvGrpSpPr>
          <p:grpSpPr>
            <a:xfrm>
              <a:off x="651239" y="4206503"/>
              <a:ext cx="1549654" cy="1479361"/>
              <a:chOff x="477750" y="3952903"/>
              <a:chExt cx="1549654" cy="1479361"/>
            </a:xfrm>
          </p:grpSpPr>
          <p:sp>
            <p:nvSpPr>
              <p:cNvPr id="162" name="Google Shape;162;p2"/>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28575"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5" name="Google Shape;165;p2"/>
          <p:cNvGrpSpPr/>
          <p:nvPr/>
        </p:nvGrpSpPr>
        <p:grpSpPr>
          <a:xfrm rot="-741889">
            <a:off x="447236" y="4533916"/>
            <a:ext cx="1487925" cy="1760135"/>
            <a:chOff x="700405" y="421498"/>
            <a:chExt cx="1609180" cy="1903573"/>
          </a:xfrm>
        </p:grpSpPr>
        <p:grpSp>
          <p:nvGrpSpPr>
            <p:cNvPr id="166" name="Google Shape;166;p2"/>
            <p:cNvGrpSpPr/>
            <p:nvPr/>
          </p:nvGrpSpPr>
          <p:grpSpPr>
            <a:xfrm>
              <a:off x="700405" y="421498"/>
              <a:ext cx="1579673" cy="1903573"/>
              <a:chOff x="5460295" y="2037356"/>
              <a:chExt cx="1579673" cy="1903573"/>
            </a:xfrm>
          </p:grpSpPr>
          <p:grpSp>
            <p:nvGrpSpPr>
              <p:cNvPr id="167" name="Google Shape;167;p2"/>
              <p:cNvGrpSpPr/>
              <p:nvPr/>
            </p:nvGrpSpPr>
            <p:grpSpPr>
              <a:xfrm>
                <a:off x="5475026" y="2047322"/>
                <a:ext cx="1552144" cy="1884845"/>
                <a:chOff x="2609767" y="872536"/>
                <a:chExt cx="989509" cy="1201610"/>
              </a:xfrm>
            </p:grpSpPr>
            <p:sp>
              <p:nvSpPr>
                <p:cNvPr id="168" name="Google Shape;168;p2"/>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0" name="Google Shape;170;p2"/>
              <p:cNvPicPr preferRelativeResize="0"/>
              <p:nvPr/>
            </p:nvPicPr>
            <p:blipFill rotWithShape="1">
              <a:blip r:embed="rId4">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171" name="Google Shape;171;p2"/>
            <p:cNvGrpSpPr/>
            <p:nvPr/>
          </p:nvGrpSpPr>
          <p:grpSpPr>
            <a:xfrm>
              <a:off x="1366467" y="1254009"/>
              <a:ext cx="256951" cy="256951"/>
              <a:chOff x="3025916" y="1405541"/>
              <a:chExt cx="163809" cy="163809"/>
            </a:xfrm>
          </p:grpSpPr>
          <p:sp>
            <p:nvSpPr>
              <p:cNvPr id="172" name="Google Shape;172;p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3" name="Google Shape;173;p2"/>
              <p:cNvGrpSpPr/>
              <p:nvPr/>
            </p:nvGrpSpPr>
            <p:grpSpPr>
              <a:xfrm>
                <a:off x="3026226" y="1406561"/>
                <a:ext cx="163311" cy="161896"/>
                <a:chOff x="3026226" y="1406561"/>
                <a:chExt cx="163311" cy="161896"/>
              </a:xfrm>
            </p:grpSpPr>
            <p:sp>
              <p:nvSpPr>
                <p:cNvPr id="174" name="Google Shape;174;p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2" name="Google Shape;182;p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3" name="Google Shape;183;p2"/>
            <p:cNvSpPr/>
            <p:nvPr/>
          </p:nvSpPr>
          <p:spPr>
            <a:xfrm>
              <a:off x="944411" y="1907234"/>
              <a:ext cx="386346" cy="300482"/>
            </a:xfrm>
            <a:custGeom>
              <a:avLst/>
              <a:gdLst/>
              <a:ahLst/>
              <a:cxnLst/>
              <a:rect l="l" t="t" r="r" b="b"/>
              <a:pathLst>
                <a:path w="246473" h="191695" extrusionOk="0">
                  <a:moveTo>
                    <a:pt x="7415" y="3"/>
                  </a:moveTo>
                  <a:cubicBezTo>
                    <a:pt x="5472" y="70"/>
                    <a:pt x="3474" y="975"/>
                    <a:pt x="2041" y="2505"/>
                  </a:cubicBezTo>
                  <a:cubicBezTo>
                    <a:pt x="-831" y="5566"/>
                    <a:pt x="-642" y="10253"/>
                    <a:pt x="2418" y="13125"/>
                  </a:cubicBezTo>
                  <a:cubicBezTo>
                    <a:pt x="8812" y="19131"/>
                    <a:pt x="10870" y="27304"/>
                    <a:pt x="11660" y="45114"/>
                  </a:cubicBezTo>
                  <a:cubicBezTo>
                    <a:pt x="11690" y="45782"/>
                    <a:pt x="11733" y="46274"/>
                    <a:pt x="11787" y="47488"/>
                  </a:cubicBezTo>
                  <a:cubicBezTo>
                    <a:pt x="12382" y="61509"/>
                    <a:pt x="12965" y="67684"/>
                    <a:pt x="15412" y="74855"/>
                  </a:cubicBezTo>
                  <a:cubicBezTo>
                    <a:pt x="18904" y="85081"/>
                    <a:pt x="25589" y="92416"/>
                    <a:pt x="36155" y="96594"/>
                  </a:cubicBezTo>
                  <a:cubicBezTo>
                    <a:pt x="48469" y="101464"/>
                    <a:pt x="58786" y="100814"/>
                    <a:pt x="76766" y="96345"/>
                  </a:cubicBezTo>
                  <a:cubicBezTo>
                    <a:pt x="77397" y="96187"/>
                    <a:pt x="77883" y="96005"/>
                    <a:pt x="79012" y="95719"/>
                  </a:cubicBezTo>
                  <a:cubicBezTo>
                    <a:pt x="93993" y="91961"/>
                    <a:pt x="100484" y="91226"/>
                    <a:pt x="108250" y="92969"/>
                  </a:cubicBezTo>
                  <a:cubicBezTo>
                    <a:pt x="121390" y="95920"/>
                    <a:pt x="125562" y="105180"/>
                    <a:pt x="129242" y="132456"/>
                  </a:cubicBezTo>
                  <a:cubicBezTo>
                    <a:pt x="129345" y="133209"/>
                    <a:pt x="129393" y="133324"/>
                    <a:pt x="129491" y="134084"/>
                  </a:cubicBezTo>
                  <a:cubicBezTo>
                    <a:pt x="132921" y="159538"/>
                    <a:pt x="135873" y="169715"/>
                    <a:pt x="146110" y="178313"/>
                  </a:cubicBezTo>
                  <a:cubicBezTo>
                    <a:pt x="148363" y="180208"/>
                    <a:pt x="150761" y="181835"/>
                    <a:pt x="153111" y="183311"/>
                  </a:cubicBezTo>
                  <a:cubicBezTo>
                    <a:pt x="171626" y="194957"/>
                    <a:pt x="188537" y="193688"/>
                    <a:pt x="213584" y="184312"/>
                  </a:cubicBezTo>
                  <a:cubicBezTo>
                    <a:pt x="230192" y="178095"/>
                    <a:pt x="233325" y="177336"/>
                    <a:pt x="235578" y="178441"/>
                  </a:cubicBezTo>
                  <a:cubicBezTo>
                    <a:pt x="239349" y="180287"/>
                    <a:pt x="243854" y="178708"/>
                    <a:pt x="245700" y="174943"/>
                  </a:cubicBezTo>
                  <a:cubicBezTo>
                    <a:pt x="247546" y="171172"/>
                    <a:pt x="245973" y="166539"/>
                    <a:pt x="242203" y="164693"/>
                  </a:cubicBezTo>
                  <a:cubicBezTo>
                    <a:pt x="237223" y="162258"/>
                    <a:pt x="231758" y="162386"/>
                    <a:pt x="224958" y="164195"/>
                  </a:cubicBezTo>
                  <a:cubicBezTo>
                    <a:pt x="222547" y="164839"/>
                    <a:pt x="219960" y="165750"/>
                    <a:pt x="216711" y="166946"/>
                  </a:cubicBezTo>
                  <a:cubicBezTo>
                    <a:pt x="215005" y="167572"/>
                    <a:pt x="208976" y="169782"/>
                    <a:pt x="208217" y="170067"/>
                  </a:cubicBezTo>
                  <a:cubicBezTo>
                    <a:pt x="187201" y="177937"/>
                    <a:pt x="174528" y="178884"/>
                    <a:pt x="161109" y="170444"/>
                  </a:cubicBezTo>
                  <a:cubicBezTo>
                    <a:pt x="159354" y="169339"/>
                    <a:pt x="157708" y="168142"/>
                    <a:pt x="155983" y="166697"/>
                  </a:cubicBezTo>
                  <a:cubicBezTo>
                    <a:pt x="149887" y="161578"/>
                    <a:pt x="147482" y="153296"/>
                    <a:pt x="144610" y="131958"/>
                  </a:cubicBezTo>
                  <a:cubicBezTo>
                    <a:pt x="144513" y="131199"/>
                    <a:pt x="144465" y="131217"/>
                    <a:pt x="144361" y="130458"/>
                  </a:cubicBezTo>
                  <a:cubicBezTo>
                    <a:pt x="142273" y="114962"/>
                    <a:pt x="140700" y="107263"/>
                    <a:pt x="137117" y="99344"/>
                  </a:cubicBezTo>
                  <a:cubicBezTo>
                    <a:pt x="132041" y="88123"/>
                    <a:pt x="123680" y="80836"/>
                    <a:pt x="111499" y="78104"/>
                  </a:cubicBezTo>
                  <a:cubicBezTo>
                    <a:pt x="100636" y="75663"/>
                    <a:pt x="92644" y="76647"/>
                    <a:pt x="75387" y="80976"/>
                  </a:cubicBezTo>
                  <a:cubicBezTo>
                    <a:pt x="74264" y="81262"/>
                    <a:pt x="73754" y="81450"/>
                    <a:pt x="73141" y="81602"/>
                  </a:cubicBezTo>
                  <a:cubicBezTo>
                    <a:pt x="58027" y="85360"/>
                    <a:pt x="50309" y="85852"/>
                    <a:pt x="41778" y="82476"/>
                  </a:cubicBezTo>
                  <a:cubicBezTo>
                    <a:pt x="30532" y="78031"/>
                    <a:pt x="27909" y="70459"/>
                    <a:pt x="26907" y="46863"/>
                  </a:cubicBezTo>
                  <a:cubicBezTo>
                    <a:pt x="26852" y="45642"/>
                    <a:pt x="26810" y="45168"/>
                    <a:pt x="26780" y="44488"/>
                  </a:cubicBezTo>
                  <a:cubicBezTo>
                    <a:pt x="25820" y="22865"/>
                    <a:pt x="23063" y="11778"/>
                    <a:pt x="12789" y="2129"/>
                  </a:cubicBezTo>
                  <a:cubicBezTo>
                    <a:pt x="11259" y="696"/>
                    <a:pt x="9359" y="-57"/>
                    <a:pt x="7415" y="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1673374" y="1921156"/>
              <a:ext cx="393112" cy="242337"/>
            </a:xfrm>
            <a:custGeom>
              <a:avLst/>
              <a:gdLst/>
              <a:ahLst/>
              <a:cxnLst/>
              <a:rect l="l" t="t" r="r" b="b"/>
              <a:pathLst>
                <a:path w="250789" h="154601" extrusionOk="0">
                  <a:moveTo>
                    <a:pt x="243188" y="0"/>
                  </a:moveTo>
                  <a:cubicBezTo>
                    <a:pt x="241245" y="12"/>
                    <a:pt x="239296" y="759"/>
                    <a:pt x="237814" y="2253"/>
                  </a:cubicBezTo>
                  <a:cubicBezTo>
                    <a:pt x="231250" y="8878"/>
                    <a:pt x="228542" y="15587"/>
                    <a:pt x="224571" y="31369"/>
                  </a:cubicBezTo>
                  <a:cubicBezTo>
                    <a:pt x="224437" y="31897"/>
                    <a:pt x="224455" y="31964"/>
                    <a:pt x="224322" y="32492"/>
                  </a:cubicBezTo>
                  <a:cubicBezTo>
                    <a:pt x="219768" y="50569"/>
                    <a:pt x="216209" y="56787"/>
                    <a:pt x="206700" y="59605"/>
                  </a:cubicBezTo>
                  <a:cubicBezTo>
                    <a:pt x="198503" y="62034"/>
                    <a:pt x="190919" y="60218"/>
                    <a:pt x="172593" y="52859"/>
                  </a:cubicBezTo>
                  <a:cubicBezTo>
                    <a:pt x="172095" y="52658"/>
                    <a:pt x="172083" y="52682"/>
                    <a:pt x="171591" y="52482"/>
                  </a:cubicBezTo>
                  <a:cubicBezTo>
                    <a:pt x="145681" y="42092"/>
                    <a:pt x="132486" y="40368"/>
                    <a:pt x="117111" y="51110"/>
                  </a:cubicBezTo>
                  <a:cubicBezTo>
                    <a:pt x="101949" y="61700"/>
                    <a:pt x="98955" y="72939"/>
                    <a:pt x="98992" y="97841"/>
                  </a:cubicBezTo>
                  <a:cubicBezTo>
                    <a:pt x="98992" y="98011"/>
                    <a:pt x="98992" y="98048"/>
                    <a:pt x="98992" y="98218"/>
                  </a:cubicBezTo>
                  <a:cubicBezTo>
                    <a:pt x="99016" y="115353"/>
                    <a:pt x="97644" y="122112"/>
                    <a:pt x="91620" y="128579"/>
                  </a:cubicBezTo>
                  <a:cubicBezTo>
                    <a:pt x="85858" y="134766"/>
                    <a:pt x="73312" y="137025"/>
                    <a:pt x="48884" y="137080"/>
                  </a:cubicBezTo>
                  <a:cubicBezTo>
                    <a:pt x="47044" y="137080"/>
                    <a:pt x="45563" y="136964"/>
                    <a:pt x="42265" y="136952"/>
                  </a:cubicBezTo>
                  <a:cubicBezTo>
                    <a:pt x="21912" y="136885"/>
                    <a:pt x="13878" y="137383"/>
                    <a:pt x="5529" y="139703"/>
                  </a:cubicBezTo>
                  <a:cubicBezTo>
                    <a:pt x="1485" y="140820"/>
                    <a:pt x="-841" y="145028"/>
                    <a:pt x="282" y="149072"/>
                  </a:cubicBezTo>
                  <a:cubicBezTo>
                    <a:pt x="1400" y="153116"/>
                    <a:pt x="5480" y="155442"/>
                    <a:pt x="9524" y="154319"/>
                  </a:cubicBezTo>
                  <a:cubicBezTo>
                    <a:pt x="15961" y="152534"/>
                    <a:pt x="23563" y="152139"/>
                    <a:pt x="42265" y="152199"/>
                  </a:cubicBezTo>
                  <a:cubicBezTo>
                    <a:pt x="45587" y="152206"/>
                    <a:pt x="47008" y="152199"/>
                    <a:pt x="48884" y="152199"/>
                  </a:cubicBezTo>
                  <a:cubicBezTo>
                    <a:pt x="77867" y="152133"/>
                    <a:pt x="92871" y="149546"/>
                    <a:pt x="102738" y="138950"/>
                  </a:cubicBezTo>
                  <a:cubicBezTo>
                    <a:pt x="112284" y="128706"/>
                    <a:pt x="114269" y="119070"/>
                    <a:pt x="114239" y="98218"/>
                  </a:cubicBezTo>
                  <a:cubicBezTo>
                    <a:pt x="114239" y="98048"/>
                    <a:pt x="114239" y="98011"/>
                    <a:pt x="114239" y="97841"/>
                  </a:cubicBezTo>
                  <a:cubicBezTo>
                    <a:pt x="114209" y="77572"/>
                    <a:pt x="116109" y="70292"/>
                    <a:pt x="125855" y="63479"/>
                  </a:cubicBezTo>
                  <a:cubicBezTo>
                    <a:pt x="135486" y="56751"/>
                    <a:pt x="144491" y="58038"/>
                    <a:pt x="165841" y="66606"/>
                  </a:cubicBezTo>
                  <a:cubicBezTo>
                    <a:pt x="166332" y="66800"/>
                    <a:pt x="166351" y="66782"/>
                    <a:pt x="166842" y="66976"/>
                  </a:cubicBezTo>
                  <a:cubicBezTo>
                    <a:pt x="188466" y="75660"/>
                    <a:pt x="198309" y="77882"/>
                    <a:pt x="211079" y="74099"/>
                  </a:cubicBezTo>
                  <a:cubicBezTo>
                    <a:pt x="227534" y="69223"/>
                    <a:pt x="233278" y="59076"/>
                    <a:pt x="239065" y="36117"/>
                  </a:cubicBezTo>
                  <a:cubicBezTo>
                    <a:pt x="239199" y="35583"/>
                    <a:pt x="239181" y="35644"/>
                    <a:pt x="239314" y="35116"/>
                  </a:cubicBezTo>
                  <a:cubicBezTo>
                    <a:pt x="242593" y="22079"/>
                    <a:pt x="244639" y="16826"/>
                    <a:pt x="248562" y="12873"/>
                  </a:cubicBezTo>
                  <a:cubicBezTo>
                    <a:pt x="251519" y="9892"/>
                    <a:pt x="251544" y="5082"/>
                    <a:pt x="248562" y="2125"/>
                  </a:cubicBezTo>
                  <a:cubicBezTo>
                    <a:pt x="247074" y="650"/>
                    <a:pt x="245137" y="-6"/>
                    <a:pt x="243188" y="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2000648" y="897838"/>
              <a:ext cx="190664" cy="317064"/>
            </a:xfrm>
            <a:custGeom>
              <a:avLst/>
              <a:gdLst/>
              <a:ahLst/>
              <a:cxnLst/>
              <a:rect l="l" t="t" r="r" b="b"/>
              <a:pathLst>
                <a:path w="121636" h="202274" extrusionOk="0">
                  <a:moveTo>
                    <a:pt x="10063" y="358"/>
                  </a:moveTo>
                  <a:cubicBezTo>
                    <a:pt x="8217" y="-249"/>
                    <a:pt x="6061" y="-85"/>
                    <a:pt x="4191" y="862"/>
                  </a:cubicBezTo>
                  <a:cubicBezTo>
                    <a:pt x="444" y="2750"/>
                    <a:pt x="-1080" y="7359"/>
                    <a:pt x="815" y="11106"/>
                  </a:cubicBezTo>
                  <a:cubicBezTo>
                    <a:pt x="8970" y="27239"/>
                    <a:pt x="19056" y="33816"/>
                    <a:pt x="41923" y="42845"/>
                  </a:cubicBezTo>
                  <a:cubicBezTo>
                    <a:pt x="42142" y="42930"/>
                    <a:pt x="42209" y="43009"/>
                    <a:pt x="42427" y="43094"/>
                  </a:cubicBezTo>
                  <a:cubicBezTo>
                    <a:pt x="63565" y="51437"/>
                    <a:pt x="71125" y="56611"/>
                    <a:pt x="76790" y="70334"/>
                  </a:cubicBezTo>
                  <a:cubicBezTo>
                    <a:pt x="79559" y="77056"/>
                    <a:pt x="78132" y="83164"/>
                    <a:pt x="72163" y="93074"/>
                  </a:cubicBezTo>
                  <a:cubicBezTo>
                    <a:pt x="71082" y="94871"/>
                    <a:pt x="70724" y="95369"/>
                    <a:pt x="67791" y="99948"/>
                  </a:cubicBezTo>
                  <a:cubicBezTo>
                    <a:pt x="60571" y="111206"/>
                    <a:pt x="57396" y="117436"/>
                    <a:pt x="55792" y="125688"/>
                  </a:cubicBezTo>
                  <a:cubicBezTo>
                    <a:pt x="53612" y="136946"/>
                    <a:pt x="56193" y="148210"/>
                    <a:pt x="64294" y="159801"/>
                  </a:cubicBezTo>
                  <a:cubicBezTo>
                    <a:pt x="70852" y="169183"/>
                    <a:pt x="78636" y="176567"/>
                    <a:pt x="90155" y="185541"/>
                  </a:cubicBezTo>
                  <a:cubicBezTo>
                    <a:pt x="92456" y="187333"/>
                    <a:pt x="100041" y="193180"/>
                    <a:pt x="101152" y="194036"/>
                  </a:cubicBezTo>
                  <a:cubicBezTo>
                    <a:pt x="104339" y="196496"/>
                    <a:pt x="106793" y="198469"/>
                    <a:pt x="109027" y="200412"/>
                  </a:cubicBezTo>
                  <a:cubicBezTo>
                    <a:pt x="112197" y="203163"/>
                    <a:pt x="117018" y="202829"/>
                    <a:pt x="119769" y="199659"/>
                  </a:cubicBezTo>
                  <a:cubicBezTo>
                    <a:pt x="122526" y="196490"/>
                    <a:pt x="122192" y="191668"/>
                    <a:pt x="119022" y="188918"/>
                  </a:cubicBezTo>
                  <a:cubicBezTo>
                    <a:pt x="116526" y="186750"/>
                    <a:pt x="113928" y="184667"/>
                    <a:pt x="110527" y="182044"/>
                  </a:cubicBezTo>
                  <a:cubicBezTo>
                    <a:pt x="109331" y="181127"/>
                    <a:pt x="101607" y="175261"/>
                    <a:pt x="99403" y="173543"/>
                  </a:cubicBezTo>
                  <a:cubicBezTo>
                    <a:pt x="88977" y="165424"/>
                    <a:pt x="82310" y="158951"/>
                    <a:pt x="76790" y="151051"/>
                  </a:cubicBezTo>
                  <a:cubicBezTo>
                    <a:pt x="66504" y="136338"/>
                    <a:pt x="68180" y="127473"/>
                    <a:pt x="80537" y="108194"/>
                  </a:cubicBezTo>
                  <a:cubicBezTo>
                    <a:pt x="83573" y="103458"/>
                    <a:pt x="83973" y="102923"/>
                    <a:pt x="85157" y="100950"/>
                  </a:cubicBezTo>
                  <a:cubicBezTo>
                    <a:pt x="93361" y="87330"/>
                    <a:pt x="95802" y="76758"/>
                    <a:pt x="90780" y="64583"/>
                  </a:cubicBezTo>
                  <a:cubicBezTo>
                    <a:pt x="83087" y="45936"/>
                    <a:pt x="72612" y="38588"/>
                    <a:pt x="47923" y="28849"/>
                  </a:cubicBezTo>
                  <a:cubicBezTo>
                    <a:pt x="47704" y="28764"/>
                    <a:pt x="47765" y="28812"/>
                    <a:pt x="47546" y="28721"/>
                  </a:cubicBezTo>
                  <a:cubicBezTo>
                    <a:pt x="27903" y="20973"/>
                    <a:pt x="20416" y="16067"/>
                    <a:pt x="14435" y="4232"/>
                  </a:cubicBezTo>
                  <a:cubicBezTo>
                    <a:pt x="13488" y="2362"/>
                    <a:pt x="11909" y="965"/>
                    <a:pt x="10063" y="35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806982" y="895824"/>
              <a:ext cx="159161" cy="366359"/>
            </a:xfrm>
            <a:custGeom>
              <a:avLst/>
              <a:gdLst/>
              <a:ahLst/>
              <a:cxnLst/>
              <a:rect l="l" t="t" r="r" b="b"/>
              <a:pathLst>
                <a:path w="101538" h="233722" extrusionOk="0">
                  <a:moveTo>
                    <a:pt x="89524" y="519"/>
                  </a:moveTo>
                  <a:cubicBezTo>
                    <a:pt x="87727" y="-210"/>
                    <a:pt x="85711" y="-174"/>
                    <a:pt x="83780" y="646"/>
                  </a:cubicBezTo>
                  <a:cubicBezTo>
                    <a:pt x="79912" y="2279"/>
                    <a:pt x="78024" y="6651"/>
                    <a:pt x="79657" y="10513"/>
                  </a:cubicBezTo>
                  <a:cubicBezTo>
                    <a:pt x="81521" y="14934"/>
                    <a:pt x="81734" y="15444"/>
                    <a:pt x="82402" y="17138"/>
                  </a:cubicBezTo>
                  <a:cubicBezTo>
                    <a:pt x="88073" y="31438"/>
                    <a:pt x="88006" y="40607"/>
                    <a:pt x="79530" y="55126"/>
                  </a:cubicBezTo>
                  <a:cubicBezTo>
                    <a:pt x="74903" y="63050"/>
                    <a:pt x="66699" y="68928"/>
                    <a:pt x="49290" y="78243"/>
                  </a:cubicBezTo>
                  <a:cubicBezTo>
                    <a:pt x="48397" y="78716"/>
                    <a:pt x="44171" y="81011"/>
                    <a:pt x="43042" y="81613"/>
                  </a:cubicBezTo>
                  <a:cubicBezTo>
                    <a:pt x="21103" y="93362"/>
                    <a:pt x="11734" y="100910"/>
                    <a:pt x="8558" y="114226"/>
                  </a:cubicBezTo>
                  <a:cubicBezTo>
                    <a:pt x="5491" y="127069"/>
                    <a:pt x="9062" y="136772"/>
                    <a:pt x="19051" y="150714"/>
                  </a:cubicBezTo>
                  <a:cubicBezTo>
                    <a:pt x="19464" y="151291"/>
                    <a:pt x="21127" y="153538"/>
                    <a:pt x="21801" y="154461"/>
                  </a:cubicBezTo>
                  <a:cubicBezTo>
                    <a:pt x="30053" y="165803"/>
                    <a:pt x="32980" y="171511"/>
                    <a:pt x="33175" y="178956"/>
                  </a:cubicBezTo>
                  <a:cubicBezTo>
                    <a:pt x="33618" y="196007"/>
                    <a:pt x="23125" y="210738"/>
                    <a:pt x="4435" y="219190"/>
                  </a:cubicBezTo>
                  <a:cubicBezTo>
                    <a:pt x="609" y="220915"/>
                    <a:pt x="-1042" y="225359"/>
                    <a:pt x="682" y="229185"/>
                  </a:cubicBezTo>
                  <a:cubicBezTo>
                    <a:pt x="2413" y="233010"/>
                    <a:pt x="6858" y="234790"/>
                    <a:pt x="10683" y="233059"/>
                  </a:cubicBezTo>
                  <a:cubicBezTo>
                    <a:pt x="34656" y="222220"/>
                    <a:pt x="49035" y="202133"/>
                    <a:pt x="48416" y="178579"/>
                  </a:cubicBezTo>
                  <a:cubicBezTo>
                    <a:pt x="48118" y="167079"/>
                    <a:pt x="44159" y="159191"/>
                    <a:pt x="34170" y="145468"/>
                  </a:cubicBezTo>
                  <a:cubicBezTo>
                    <a:pt x="33490" y="144527"/>
                    <a:pt x="31814" y="142389"/>
                    <a:pt x="31426" y="141843"/>
                  </a:cubicBezTo>
                  <a:cubicBezTo>
                    <a:pt x="23775" y="131168"/>
                    <a:pt x="21540" y="125235"/>
                    <a:pt x="23301" y="117851"/>
                  </a:cubicBezTo>
                  <a:cubicBezTo>
                    <a:pt x="25056" y="110486"/>
                    <a:pt x="32318" y="104608"/>
                    <a:pt x="50292" y="94984"/>
                  </a:cubicBezTo>
                  <a:cubicBezTo>
                    <a:pt x="51397" y="94395"/>
                    <a:pt x="55496" y="92227"/>
                    <a:pt x="56413" y="91735"/>
                  </a:cubicBezTo>
                  <a:cubicBezTo>
                    <a:pt x="76293" y="81102"/>
                    <a:pt x="86106" y="73956"/>
                    <a:pt x="92651" y="62746"/>
                  </a:cubicBezTo>
                  <a:cubicBezTo>
                    <a:pt x="103691" y="43844"/>
                    <a:pt x="103800" y="29865"/>
                    <a:pt x="96526" y="11515"/>
                  </a:cubicBezTo>
                  <a:cubicBezTo>
                    <a:pt x="95791" y="9669"/>
                    <a:pt x="95578" y="9202"/>
                    <a:pt x="93647" y="4642"/>
                  </a:cubicBezTo>
                  <a:cubicBezTo>
                    <a:pt x="92834" y="2711"/>
                    <a:pt x="91328" y="1253"/>
                    <a:pt x="89524" y="51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1371101" y="806448"/>
              <a:ext cx="259178" cy="83140"/>
            </a:xfrm>
            <a:custGeom>
              <a:avLst/>
              <a:gdLst/>
              <a:ahLst/>
              <a:cxnLst/>
              <a:rect l="l" t="t" r="r" b="b"/>
              <a:pathLst>
                <a:path w="165345" h="53040" extrusionOk="0">
                  <a:moveTo>
                    <a:pt x="156494" y="264"/>
                  </a:moveTo>
                  <a:cubicBezTo>
                    <a:pt x="154739" y="726"/>
                    <a:pt x="153106" y="1825"/>
                    <a:pt x="152116" y="3513"/>
                  </a:cubicBezTo>
                  <a:cubicBezTo>
                    <a:pt x="126066" y="48198"/>
                    <a:pt x="48889" y="51908"/>
                    <a:pt x="12547" y="6889"/>
                  </a:cubicBezTo>
                  <a:cubicBezTo>
                    <a:pt x="10088" y="3841"/>
                    <a:pt x="5722" y="3306"/>
                    <a:pt x="2674" y="5766"/>
                  </a:cubicBezTo>
                  <a:cubicBezTo>
                    <a:pt x="-375" y="8225"/>
                    <a:pt x="-909" y="12712"/>
                    <a:pt x="1550" y="15761"/>
                  </a:cubicBezTo>
                  <a:cubicBezTo>
                    <a:pt x="44007" y="68352"/>
                    <a:pt x="133201" y="64083"/>
                    <a:pt x="164364" y="10636"/>
                  </a:cubicBezTo>
                  <a:cubicBezTo>
                    <a:pt x="166337" y="7253"/>
                    <a:pt x="165250" y="2863"/>
                    <a:pt x="161868" y="890"/>
                  </a:cubicBezTo>
                  <a:cubicBezTo>
                    <a:pt x="160174" y="-94"/>
                    <a:pt x="158249" y="-197"/>
                    <a:pt x="156494" y="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1361845" y="664169"/>
              <a:ext cx="74859" cy="74859"/>
            </a:xfrm>
            <a:custGeom>
              <a:avLst/>
              <a:gdLst/>
              <a:ahLst/>
              <a:cxnLst/>
              <a:rect l="l" t="t" r="r" b="b"/>
              <a:pathLst>
                <a:path w="47757" h="47757" extrusionOk="0">
                  <a:moveTo>
                    <a:pt x="0" y="23882"/>
                  </a:moveTo>
                  <a:cubicBezTo>
                    <a:pt x="0" y="10693"/>
                    <a:pt x="10687" y="0"/>
                    <a:pt x="23876" y="0"/>
                  </a:cubicBezTo>
                  <a:cubicBezTo>
                    <a:pt x="37065" y="0"/>
                    <a:pt x="47758" y="10693"/>
                    <a:pt x="47758" y="23882"/>
                  </a:cubicBezTo>
                  <a:cubicBezTo>
                    <a:pt x="47758" y="37071"/>
                    <a:pt x="37065" y="47758"/>
                    <a:pt x="23876" y="47758"/>
                  </a:cubicBezTo>
                  <a:cubicBezTo>
                    <a:pt x="10687"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1556812" y="666550"/>
              <a:ext cx="74859" cy="74859"/>
            </a:xfrm>
            <a:custGeom>
              <a:avLst/>
              <a:gdLst/>
              <a:ahLst/>
              <a:cxnLst/>
              <a:rect l="l" t="t" r="r" b="b"/>
              <a:pathLst>
                <a:path w="47757" h="47757" extrusionOk="0">
                  <a:moveTo>
                    <a:pt x="0" y="23876"/>
                  </a:moveTo>
                  <a:cubicBezTo>
                    <a:pt x="0" y="10687"/>
                    <a:pt x="10687" y="0"/>
                    <a:pt x="23876" y="0"/>
                  </a:cubicBezTo>
                  <a:cubicBezTo>
                    <a:pt x="37065" y="0"/>
                    <a:pt x="47758" y="10687"/>
                    <a:pt x="47758" y="23876"/>
                  </a:cubicBezTo>
                  <a:cubicBezTo>
                    <a:pt x="47758" y="37065"/>
                    <a:pt x="37065" y="47758"/>
                    <a:pt x="23876" y="47758"/>
                  </a:cubicBezTo>
                  <a:cubicBezTo>
                    <a:pt x="10687"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0" name="Google Shape;190;p2"/>
            <p:cNvGrpSpPr/>
            <p:nvPr/>
          </p:nvGrpSpPr>
          <p:grpSpPr>
            <a:xfrm>
              <a:off x="1358592" y="1589873"/>
              <a:ext cx="256951" cy="256951"/>
              <a:chOff x="3025916" y="1405541"/>
              <a:chExt cx="163809" cy="163809"/>
            </a:xfrm>
          </p:grpSpPr>
          <p:sp>
            <p:nvSpPr>
              <p:cNvPr id="191" name="Google Shape;191;p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2" name="Google Shape;192;p2"/>
              <p:cNvGrpSpPr/>
              <p:nvPr/>
            </p:nvGrpSpPr>
            <p:grpSpPr>
              <a:xfrm>
                <a:off x="3026226" y="1406561"/>
                <a:ext cx="163311" cy="161896"/>
                <a:chOff x="3026226" y="1406561"/>
                <a:chExt cx="163311" cy="161896"/>
              </a:xfrm>
            </p:grpSpPr>
            <p:sp>
              <p:nvSpPr>
                <p:cNvPr id="193" name="Google Shape;193;p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 name="Google Shape;201;p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2"/>
            <p:cNvSpPr/>
            <p:nvPr/>
          </p:nvSpPr>
          <p:spPr>
            <a:xfrm>
              <a:off x="1367222" y="1254722"/>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03" name="Google Shape;203;p2"/>
            <p:cNvSpPr/>
            <p:nvPr/>
          </p:nvSpPr>
          <p:spPr>
            <a:xfrm>
              <a:off x="1359347" y="1590586"/>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04" name="Google Shape;204;p2"/>
            <p:cNvSpPr/>
            <p:nvPr/>
          </p:nvSpPr>
          <p:spPr>
            <a:xfrm>
              <a:off x="1233958" y="977395"/>
              <a:ext cx="524196" cy="237466"/>
            </a:xfrm>
            <a:custGeom>
              <a:avLst/>
              <a:gdLst/>
              <a:ahLst/>
              <a:cxnLst/>
              <a:rect l="l" t="t" r="r" b="b"/>
              <a:pathLst>
                <a:path w="524196" h="237466" extrusionOk="0">
                  <a:moveTo>
                    <a:pt x="102416" y="949"/>
                  </a:moveTo>
                  <a:cubicBezTo>
                    <a:pt x="130783" y="4185"/>
                    <a:pt x="171249" y="45612"/>
                    <a:pt x="212960" y="66360"/>
                  </a:cubicBezTo>
                  <a:lnTo>
                    <a:pt x="221978" y="68883"/>
                  </a:lnTo>
                  <a:lnTo>
                    <a:pt x="222325" y="52927"/>
                  </a:lnTo>
                  <a:cubicBezTo>
                    <a:pt x="222554" y="27782"/>
                    <a:pt x="294229" y="23142"/>
                    <a:pt x="305822" y="47575"/>
                  </a:cubicBezTo>
                  <a:cubicBezTo>
                    <a:pt x="307452" y="51008"/>
                    <a:pt x="308946" y="56055"/>
                    <a:pt x="310293" y="62282"/>
                  </a:cubicBezTo>
                  <a:lnTo>
                    <a:pt x="310783" y="65253"/>
                  </a:lnTo>
                  <a:lnTo>
                    <a:pt x="330616" y="54708"/>
                  </a:lnTo>
                  <a:cubicBezTo>
                    <a:pt x="347925" y="42204"/>
                    <a:pt x="359772" y="28386"/>
                    <a:pt x="373773" y="23495"/>
                  </a:cubicBezTo>
                  <a:cubicBezTo>
                    <a:pt x="448783" y="-2689"/>
                    <a:pt x="517125" y="52995"/>
                    <a:pt x="523202" y="126165"/>
                  </a:cubicBezTo>
                  <a:cubicBezTo>
                    <a:pt x="535325" y="272284"/>
                    <a:pt x="434414" y="241991"/>
                    <a:pt x="342162" y="210679"/>
                  </a:cubicBezTo>
                  <a:lnTo>
                    <a:pt x="316983" y="202297"/>
                  </a:lnTo>
                  <a:lnTo>
                    <a:pt x="316420" y="208096"/>
                  </a:lnTo>
                  <a:cubicBezTo>
                    <a:pt x="315625" y="212868"/>
                    <a:pt x="314620" y="216217"/>
                    <a:pt x="313393" y="217710"/>
                  </a:cubicBezTo>
                  <a:cubicBezTo>
                    <a:pt x="300087" y="233903"/>
                    <a:pt x="248452" y="238474"/>
                    <a:pt x="228526" y="213680"/>
                  </a:cubicBezTo>
                  <a:cubicBezTo>
                    <a:pt x="227013" y="211796"/>
                    <a:pt x="225775" y="208543"/>
                    <a:pt x="224768" y="204208"/>
                  </a:cubicBezTo>
                  <a:lnTo>
                    <a:pt x="222608" y="189672"/>
                  </a:lnTo>
                  <a:lnTo>
                    <a:pt x="217834" y="190243"/>
                  </a:lnTo>
                  <a:cubicBezTo>
                    <a:pt x="174994" y="203715"/>
                    <a:pt x="124618" y="237451"/>
                    <a:pt x="89957" y="237466"/>
                  </a:cubicBezTo>
                  <a:cubicBezTo>
                    <a:pt x="57210" y="237475"/>
                    <a:pt x="2509" y="223291"/>
                    <a:pt x="584" y="161856"/>
                  </a:cubicBezTo>
                  <a:cubicBezTo>
                    <a:pt x="-1521" y="94609"/>
                    <a:pt x="-3579" y="-11118"/>
                    <a:pt x="102416" y="949"/>
                  </a:cubicBezTo>
                  <a:close/>
                </a:path>
              </a:pathLst>
            </a:custGeom>
            <a:solidFill>
              <a:srgbClr val="DE1C0F"/>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
            <p:cNvSpPr/>
            <p:nvPr/>
          </p:nvSpPr>
          <p:spPr>
            <a:xfrm>
              <a:off x="1685187" y="837173"/>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6" name="Google Shape;206;p2"/>
            <p:cNvGrpSpPr/>
            <p:nvPr/>
          </p:nvGrpSpPr>
          <p:grpSpPr>
            <a:xfrm>
              <a:off x="1684993" y="837141"/>
              <a:ext cx="622678" cy="971853"/>
              <a:chOff x="3230151" y="1140520"/>
              <a:chExt cx="396964" cy="619567"/>
            </a:xfrm>
          </p:grpSpPr>
          <p:sp>
            <p:nvSpPr>
              <p:cNvPr id="207" name="Google Shape;207;p2"/>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p2"/>
            <p:cNvSpPr/>
            <p:nvPr/>
          </p:nvSpPr>
          <p:spPr>
            <a:xfrm>
              <a:off x="1684248" y="835747"/>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5" name="Google Shape;225;p2"/>
            <p:cNvGrpSpPr/>
            <p:nvPr/>
          </p:nvGrpSpPr>
          <p:grpSpPr>
            <a:xfrm>
              <a:off x="1238756" y="976297"/>
              <a:ext cx="524187" cy="237459"/>
              <a:chOff x="2945069" y="1228326"/>
              <a:chExt cx="334175" cy="151383"/>
            </a:xfrm>
          </p:grpSpPr>
          <p:sp>
            <p:nvSpPr>
              <p:cNvPr id="226" name="Google Shape;226;p2"/>
              <p:cNvSpPr/>
              <p:nvPr/>
            </p:nvSpPr>
            <p:spPr>
              <a:xfrm>
                <a:off x="2945069" y="1228326"/>
                <a:ext cx="334175" cy="151383"/>
              </a:xfrm>
              <a:custGeom>
                <a:avLst/>
                <a:gdLst/>
                <a:ahLst/>
                <a:cxnLst/>
                <a:rect l="l" t="t" r="r" b="b"/>
                <a:pathLst>
                  <a:path w="334175" h="151383" extrusionOk="0">
                    <a:moveTo>
                      <a:pt x="162361" y="49747"/>
                    </a:moveTo>
                    <a:cubicBezTo>
                      <a:pt x="127227" y="49389"/>
                      <a:pt x="89403" y="3356"/>
                      <a:pt x="65291" y="605"/>
                    </a:cubicBezTo>
                    <a:cubicBezTo>
                      <a:pt x="-2281" y="-7088"/>
                      <a:pt x="-969" y="60313"/>
                      <a:pt x="373" y="103183"/>
                    </a:cubicBezTo>
                    <a:cubicBezTo>
                      <a:pt x="1600" y="142348"/>
                      <a:pt x="36472" y="151390"/>
                      <a:pt x="57348" y="151384"/>
                    </a:cubicBezTo>
                    <a:cubicBezTo>
                      <a:pt x="86810" y="151372"/>
                      <a:pt x="134082" y="113141"/>
                      <a:pt x="164031" y="118272"/>
                    </a:cubicBezTo>
                    <a:cubicBezTo>
                      <a:pt x="226046" y="128898"/>
                      <a:pt x="343846" y="204631"/>
                      <a:pt x="333542" y="80430"/>
                    </a:cubicBezTo>
                    <a:cubicBezTo>
                      <a:pt x="329668" y="33784"/>
                      <a:pt x="286100" y="-1714"/>
                      <a:pt x="238281" y="14978"/>
                    </a:cubicBezTo>
                    <a:cubicBezTo>
                      <a:pt x="220429" y="21214"/>
                      <a:pt x="208072" y="50215"/>
                      <a:pt x="162361" y="4974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3008549" y="1261520"/>
                <a:ext cx="86110" cy="49301"/>
              </a:xfrm>
              <a:custGeom>
                <a:avLst/>
                <a:gdLst/>
                <a:ahLst/>
                <a:cxnLst/>
                <a:rect l="l" t="t" r="r" b="b"/>
                <a:pathLst>
                  <a:path w="86110" h="49301" extrusionOk="0">
                    <a:moveTo>
                      <a:pt x="86111" y="49301"/>
                    </a:moveTo>
                    <a:cubicBezTo>
                      <a:pt x="86111" y="49301"/>
                      <a:pt x="40776" y="20319"/>
                      <a:pt x="33465" y="14143"/>
                    </a:cubicBezTo>
                    <a:cubicBezTo>
                      <a:pt x="29840" y="11083"/>
                      <a:pt x="-8196" y="-10206"/>
                      <a:pt x="1610" y="6061"/>
                    </a:cubicBezTo>
                    <a:cubicBezTo>
                      <a:pt x="7798" y="16323"/>
                      <a:pt x="86111" y="49301"/>
                      <a:pt x="86111"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3133607" y="1256856"/>
                <a:ext cx="86110" cy="49301"/>
              </a:xfrm>
              <a:custGeom>
                <a:avLst/>
                <a:gdLst/>
                <a:ahLst/>
                <a:cxnLst/>
                <a:rect l="l" t="t" r="r" b="b"/>
                <a:pathLst>
                  <a:path w="86110" h="49301" extrusionOk="0">
                    <a:moveTo>
                      <a:pt x="0" y="49301"/>
                    </a:moveTo>
                    <a:cubicBezTo>
                      <a:pt x="0" y="49301"/>
                      <a:pt x="45335" y="20319"/>
                      <a:pt x="52646" y="14143"/>
                    </a:cubicBezTo>
                    <a:cubicBezTo>
                      <a:pt x="56271" y="11083"/>
                      <a:pt x="94307" y="-10206"/>
                      <a:pt x="84500" y="6061"/>
                    </a:cubicBezTo>
                    <a:cubicBezTo>
                      <a:pt x="78313" y="16323"/>
                      <a:pt x="0" y="49301"/>
                      <a:pt x="0"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2984294" y="1327847"/>
                <a:ext cx="112946" cy="22002"/>
              </a:xfrm>
              <a:custGeom>
                <a:avLst/>
                <a:gdLst/>
                <a:ahLst/>
                <a:cxnLst/>
                <a:rect l="l" t="t" r="r" b="b"/>
                <a:pathLst>
                  <a:path w="112946" h="22002" extrusionOk="0">
                    <a:moveTo>
                      <a:pt x="112946" y="0"/>
                    </a:moveTo>
                    <a:cubicBezTo>
                      <a:pt x="112946" y="0"/>
                      <a:pt x="-6901" y="5489"/>
                      <a:pt x="313" y="19971"/>
                    </a:cubicBezTo>
                    <a:cubicBezTo>
                      <a:pt x="5280" y="29936"/>
                      <a:pt x="112946" y="0"/>
                      <a:pt x="112946"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3131026" y="1323190"/>
                <a:ext cx="112946" cy="21996"/>
              </a:xfrm>
              <a:custGeom>
                <a:avLst/>
                <a:gdLst/>
                <a:ahLst/>
                <a:cxnLst/>
                <a:rect l="l" t="t" r="r" b="b"/>
                <a:pathLst>
                  <a:path w="112946" h="21996" extrusionOk="0">
                    <a:moveTo>
                      <a:pt x="0" y="0"/>
                    </a:moveTo>
                    <a:cubicBezTo>
                      <a:pt x="0" y="0"/>
                      <a:pt x="119847" y="5483"/>
                      <a:pt x="112633" y="19965"/>
                    </a:cubicBezTo>
                    <a:cubicBezTo>
                      <a:pt x="107672" y="29930"/>
                      <a:pt x="0" y="0"/>
                      <a:pt x="0"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3085791" y="1248389"/>
                <a:ext cx="62480" cy="127241"/>
              </a:xfrm>
              <a:custGeom>
                <a:avLst/>
                <a:gdLst/>
                <a:ahLst/>
                <a:cxnLst/>
                <a:rect l="l" t="t" r="r" b="b"/>
                <a:pathLst>
                  <a:path w="62480" h="127241" extrusionOk="0">
                    <a:moveTo>
                      <a:pt x="59067" y="118727"/>
                    </a:moveTo>
                    <a:cubicBezTo>
                      <a:pt x="50584" y="129050"/>
                      <a:pt x="17667" y="131964"/>
                      <a:pt x="4964" y="116158"/>
                    </a:cubicBezTo>
                    <a:cubicBezTo>
                      <a:pt x="-2754" y="106552"/>
                      <a:pt x="768" y="41052"/>
                      <a:pt x="1011" y="13678"/>
                    </a:cubicBezTo>
                    <a:cubicBezTo>
                      <a:pt x="1157" y="-2352"/>
                      <a:pt x="46850" y="-5310"/>
                      <a:pt x="54240" y="10266"/>
                    </a:cubicBezTo>
                    <a:cubicBezTo>
                      <a:pt x="62553" y="27778"/>
                      <a:pt x="65322" y="111112"/>
                      <a:pt x="59067" y="11872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2" name="Google Shape;232;p2"/>
          <p:cNvGrpSpPr/>
          <p:nvPr/>
        </p:nvGrpSpPr>
        <p:grpSpPr>
          <a:xfrm rot="1205688">
            <a:off x="2089709" y="4828588"/>
            <a:ext cx="1460708" cy="1760215"/>
            <a:chOff x="6764692" y="401440"/>
            <a:chExt cx="1579673" cy="1903573"/>
          </a:xfrm>
        </p:grpSpPr>
        <p:grpSp>
          <p:nvGrpSpPr>
            <p:cNvPr id="233" name="Google Shape;233;p2"/>
            <p:cNvGrpSpPr/>
            <p:nvPr/>
          </p:nvGrpSpPr>
          <p:grpSpPr>
            <a:xfrm>
              <a:off x="6764692" y="401440"/>
              <a:ext cx="1579673" cy="1903573"/>
              <a:chOff x="5460295" y="2037356"/>
              <a:chExt cx="1579673" cy="1903573"/>
            </a:xfrm>
          </p:grpSpPr>
          <p:grpSp>
            <p:nvGrpSpPr>
              <p:cNvPr id="234" name="Google Shape;234;p2"/>
              <p:cNvGrpSpPr/>
              <p:nvPr/>
            </p:nvGrpSpPr>
            <p:grpSpPr>
              <a:xfrm>
                <a:off x="5475026" y="2047322"/>
                <a:ext cx="1552144" cy="1884845"/>
                <a:chOff x="2609767" y="872536"/>
                <a:chExt cx="989509" cy="1201610"/>
              </a:xfrm>
            </p:grpSpPr>
            <p:sp>
              <p:nvSpPr>
                <p:cNvPr id="235" name="Google Shape;235;p2"/>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36" name="Google Shape;236;p2"/>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237" name="Google Shape;237;p2"/>
              <p:cNvPicPr preferRelativeResize="0"/>
              <p:nvPr/>
            </p:nvPicPr>
            <p:blipFill rotWithShape="1">
              <a:blip r:embed="rId4">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238" name="Google Shape;238;p2"/>
            <p:cNvGrpSpPr/>
            <p:nvPr/>
          </p:nvGrpSpPr>
          <p:grpSpPr>
            <a:xfrm>
              <a:off x="7371112" y="1329689"/>
              <a:ext cx="410410" cy="410409"/>
              <a:chOff x="6818398" y="1294347"/>
              <a:chExt cx="249020" cy="249050"/>
            </a:xfrm>
          </p:grpSpPr>
          <p:sp>
            <p:nvSpPr>
              <p:cNvPr id="239" name="Google Shape;239;p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0" name="Google Shape;240;p2"/>
              <p:cNvGrpSpPr/>
              <p:nvPr/>
            </p:nvGrpSpPr>
            <p:grpSpPr>
              <a:xfrm>
                <a:off x="6818823" y="1295895"/>
                <a:ext cx="248352" cy="246154"/>
                <a:chOff x="6818823" y="1295895"/>
                <a:chExt cx="248352" cy="246154"/>
              </a:xfrm>
            </p:grpSpPr>
            <p:grpSp>
              <p:nvGrpSpPr>
                <p:cNvPr id="241" name="Google Shape;241;p2"/>
                <p:cNvGrpSpPr/>
                <p:nvPr/>
              </p:nvGrpSpPr>
              <p:grpSpPr>
                <a:xfrm>
                  <a:off x="6818823" y="1295895"/>
                  <a:ext cx="248352" cy="246154"/>
                  <a:chOff x="6818823" y="1295895"/>
                  <a:chExt cx="248352" cy="246154"/>
                </a:xfrm>
              </p:grpSpPr>
              <p:sp>
                <p:nvSpPr>
                  <p:cNvPr id="242" name="Google Shape;242;p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0" name="Google Shape;250;p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1" name="Google Shape;251;p2"/>
            <p:cNvSpPr/>
            <p:nvPr/>
          </p:nvSpPr>
          <p:spPr>
            <a:xfrm>
              <a:off x="7755290" y="1938570"/>
              <a:ext cx="400465" cy="321748"/>
            </a:xfrm>
            <a:custGeom>
              <a:avLst/>
              <a:gdLst/>
              <a:ahLst/>
              <a:cxnLst/>
              <a:rect l="l" t="t" r="r" b="b"/>
              <a:pathLst>
                <a:path w="255480" h="205262" extrusionOk="0">
                  <a:moveTo>
                    <a:pt x="189597" y="12"/>
                  </a:moveTo>
                  <a:cubicBezTo>
                    <a:pt x="187715" y="103"/>
                    <a:pt x="185893" y="698"/>
                    <a:pt x="184375" y="2131"/>
                  </a:cubicBezTo>
                  <a:cubicBezTo>
                    <a:pt x="175691" y="10043"/>
                    <a:pt x="179577" y="22200"/>
                    <a:pt x="190447" y="35498"/>
                  </a:cubicBezTo>
                  <a:cubicBezTo>
                    <a:pt x="197552" y="44096"/>
                    <a:pt x="206841" y="51783"/>
                    <a:pt x="213096" y="54989"/>
                  </a:cubicBezTo>
                  <a:cubicBezTo>
                    <a:pt x="210849" y="69848"/>
                    <a:pt x="201923" y="83425"/>
                    <a:pt x="186864" y="87603"/>
                  </a:cubicBezTo>
                  <a:cubicBezTo>
                    <a:pt x="183281" y="88599"/>
                    <a:pt x="179517" y="88872"/>
                    <a:pt x="175873" y="88478"/>
                  </a:cubicBezTo>
                  <a:cubicBezTo>
                    <a:pt x="175873" y="81640"/>
                    <a:pt x="175388" y="74572"/>
                    <a:pt x="173991" y="67608"/>
                  </a:cubicBezTo>
                  <a:cubicBezTo>
                    <a:pt x="168951" y="43045"/>
                    <a:pt x="156260" y="28211"/>
                    <a:pt x="138348" y="34374"/>
                  </a:cubicBezTo>
                  <a:cubicBezTo>
                    <a:pt x="123410" y="39524"/>
                    <a:pt x="125232" y="58517"/>
                    <a:pt x="137861" y="75483"/>
                  </a:cubicBezTo>
                  <a:cubicBezTo>
                    <a:pt x="145330" y="85472"/>
                    <a:pt x="155107" y="92437"/>
                    <a:pt x="165612" y="95977"/>
                  </a:cubicBezTo>
                  <a:cubicBezTo>
                    <a:pt x="164883" y="104362"/>
                    <a:pt x="162879" y="111157"/>
                    <a:pt x="159843" y="114218"/>
                  </a:cubicBezTo>
                  <a:cubicBezTo>
                    <a:pt x="143144" y="131292"/>
                    <a:pt x="126021" y="133867"/>
                    <a:pt x="110355" y="125840"/>
                  </a:cubicBezTo>
                  <a:cubicBezTo>
                    <a:pt x="111691" y="103111"/>
                    <a:pt x="103554" y="81276"/>
                    <a:pt x="86005" y="70109"/>
                  </a:cubicBezTo>
                  <a:cubicBezTo>
                    <a:pt x="73557" y="62185"/>
                    <a:pt x="64327" y="67255"/>
                    <a:pt x="65663" y="80231"/>
                  </a:cubicBezTo>
                  <a:cubicBezTo>
                    <a:pt x="66574" y="89577"/>
                    <a:pt x="72707" y="102662"/>
                    <a:pt x="81391" y="113841"/>
                  </a:cubicBezTo>
                  <a:cubicBezTo>
                    <a:pt x="86977" y="121037"/>
                    <a:pt x="93170" y="126805"/>
                    <a:pt x="99607" y="131214"/>
                  </a:cubicBezTo>
                  <a:cubicBezTo>
                    <a:pt x="99182" y="134183"/>
                    <a:pt x="99242" y="137128"/>
                    <a:pt x="98392" y="140085"/>
                  </a:cubicBezTo>
                  <a:cubicBezTo>
                    <a:pt x="91652" y="164009"/>
                    <a:pt x="74286" y="177380"/>
                    <a:pt x="52426" y="173318"/>
                  </a:cubicBezTo>
                  <a:cubicBezTo>
                    <a:pt x="55280" y="155320"/>
                    <a:pt x="52912" y="136909"/>
                    <a:pt x="42892" y="124461"/>
                  </a:cubicBezTo>
                  <a:cubicBezTo>
                    <a:pt x="23947" y="100859"/>
                    <a:pt x="2270" y="105789"/>
                    <a:pt x="145" y="129465"/>
                  </a:cubicBezTo>
                  <a:cubicBezTo>
                    <a:pt x="-1677" y="150396"/>
                    <a:pt x="13807" y="171108"/>
                    <a:pt x="41132" y="180319"/>
                  </a:cubicBezTo>
                  <a:cubicBezTo>
                    <a:pt x="39432" y="186428"/>
                    <a:pt x="37063" y="192458"/>
                    <a:pt x="33906" y="197813"/>
                  </a:cubicBezTo>
                  <a:cubicBezTo>
                    <a:pt x="32509" y="200200"/>
                    <a:pt x="33299" y="203151"/>
                    <a:pt x="35667" y="204560"/>
                  </a:cubicBezTo>
                  <a:cubicBezTo>
                    <a:pt x="38035" y="205968"/>
                    <a:pt x="41132" y="205197"/>
                    <a:pt x="42528" y="202811"/>
                  </a:cubicBezTo>
                  <a:cubicBezTo>
                    <a:pt x="46111" y="196793"/>
                    <a:pt x="48844" y="190175"/>
                    <a:pt x="50787" y="183319"/>
                  </a:cubicBezTo>
                  <a:cubicBezTo>
                    <a:pt x="78172" y="188341"/>
                    <a:pt x="100032" y="171199"/>
                    <a:pt x="107987" y="142708"/>
                  </a:cubicBezTo>
                  <a:cubicBezTo>
                    <a:pt x="108594" y="140595"/>
                    <a:pt x="108472" y="138464"/>
                    <a:pt x="108897" y="136332"/>
                  </a:cubicBezTo>
                  <a:cubicBezTo>
                    <a:pt x="127357" y="144487"/>
                    <a:pt x="147820" y="140868"/>
                    <a:pt x="167130" y="121213"/>
                  </a:cubicBezTo>
                  <a:cubicBezTo>
                    <a:pt x="171562" y="116646"/>
                    <a:pt x="174355" y="108437"/>
                    <a:pt x="175509" y="98600"/>
                  </a:cubicBezTo>
                  <a:cubicBezTo>
                    <a:pt x="180124" y="99007"/>
                    <a:pt x="184799" y="98636"/>
                    <a:pt x="189475" y="97349"/>
                  </a:cubicBezTo>
                  <a:cubicBezTo>
                    <a:pt x="208239" y="92157"/>
                    <a:pt x="219411" y="75829"/>
                    <a:pt x="222569" y="57989"/>
                  </a:cubicBezTo>
                  <a:cubicBezTo>
                    <a:pt x="232588" y="60260"/>
                    <a:pt x="241089" y="60266"/>
                    <a:pt x="246979" y="56866"/>
                  </a:cubicBezTo>
                  <a:cubicBezTo>
                    <a:pt x="252019" y="53921"/>
                    <a:pt x="255359" y="48863"/>
                    <a:pt x="255480" y="45620"/>
                  </a:cubicBezTo>
                  <a:cubicBezTo>
                    <a:pt x="255540" y="42851"/>
                    <a:pt x="253355" y="40562"/>
                    <a:pt x="250562" y="40495"/>
                  </a:cubicBezTo>
                  <a:cubicBezTo>
                    <a:pt x="247829" y="40428"/>
                    <a:pt x="245521" y="42596"/>
                    <a:pt x="245461" y="45365"/>
                  </a:cubicBezTo>
                  <a:cubicBezTo>
                    <a:pt x="245461" y="44673"/>
                    <a:pt x="245400" y="44642"/>
                    <a:pt x="245461" y="44491"/>
                  </a:cubicBezTo>
                  <a:cubicBezTo>
                    <a:pt x="245340" y="44758"/>
                    <a:pt x="245157" y="45013"/>
                    <a:pt x="244975" y="45365"/>
                  </a:cubicBezTo>
                  <a:cubicBezTo>
                    <a:pt x="244246" y="46422"/>
                    <a:pt x="243335" y="47442"/>
                    <a:pt x="241939" y="48243"/>
                  </a:cubicBezTo>
                  <a:cubicBezTo>
                    <a:pt x="238174" y="50435"/>
                    <a:pt x="231738" y="50296"/>
                    <a:pt x="223358" y="48116"/>
                  </a:cubicBezTo>
                  <a:cubicBezTo>
                    <a:pt x="223480" y="31678"/>
                    <a:pt x="217165" y="15271"/>
                    <a:pt x="202956" y="5884"/>
                  </a:cubicBezTo>
                  <a:cubicBezTo>
                    <a:pt x="202956" y="5859"/>
                    <a:pt x="200527" y="4202"/>
                    <a:pt x="199494" y="3509"/>
                  </a:cubicBezTo>
                  <a:cubicBezTo>
                    <a:pt x="198098" y="2586"/>
                    <a:pt x="196762" y="1846"/>
                    <a:pt x="195486" y="1257"/>
                  </a:cubicBezTo>
                  <a:cubicBezTo>
                    <a:pt x="193422" y="358"/>
                    <a:pt x="191479" y="-79"/>
                    <a:pt x="189597" y="12"/>
                  </a:cubicBezTo>
                  <a:close/>
                  <a:moveTo>
                    <a:pt x="190872" y="10256"/>
                  </a:moveTo>
                  <a:cubicBezTo>
                    <a:pt x="191054" y="10316"/>
                    <a:pt x="191115" y="10274"/>
                    <a:pt x="191358" y="10383"/>
                  </a:cubicBezTo>
                  <a:cubicBezTo>
                    <a:pt x="192086" y="10717"/>
                    <a:pt x="192997" y="11239"/>
                    <a:pt x="193968" y="11883"/>
                  </a:cubicBezTo>
                  <a:cubicBezTo>
                    <a:pt x="194819" y="12417"/>
                    <a:pt x="197065" y="14081"/>
                    <a:pt x="197369" y="14257"/>
                  </a:cubicBezTo>
                  <a:cubicBezTo>
                    <a:pt x="207206" y="20754"/>
                    <a:pt x="212428" y="31788"/>
                    <a:pt x="213461" y="43367"/>
                  </a:cubicBezTo>
                  <a:cubicBezTo>
                    <a:pt x="208785" y="39900"/>
                    <a:pt x="203016" y="34970"/>
                    <a:pt x="198219" y="29122"/>
                  </a:cubicBezTo>
                  <a:cubicBezTo>
                    <a:pt x="190932" y="20208"/>
                    <a:pt x="188686" y="13389"/>
                    <a:pt x="190872" y="10256"/>
                  </a:cubicBezTo>
                  <a:close/>
                  <a:moveTo>
                    <a:pt x="148852" y="43616"/>
                  </a:moveTo>
                  <a:cubicBezTo>
                    <a:pt x="155714" y="45820"/>
                    <a:pt x="161118" y="55014"/>
                    <a:pt x="164094" y="69611"/>
                  </a:cubicBezTo>
                  <a:cubicBezTo>
                    <a:pt x="165186" y="74973"/>
                    <a:pt x="165733" y="80432"/>
                    <a:pt x="165854" y="85727"/>
                  </a:cubicBezTo>
                  <a:cubicBezTo>
                    <a:pt x="158446" y="82545"/>
                    <a:pt x="151585" y="76959"/>
                    <a:pt x="145999" y="69484"/>
                  </a:cubicBezTo>
                  <a:cubicBezTo>
                    <a:pt x="136769" y="57121"/>
                    <a:pt x="135615" y="45930"/>
                    <a:pt x="141626" y="43871"/>
                  </a:cubicBezTo>
                  <a:cubicBezTo>
                    <a:pt x="144177" y="42997"/>
                    <a:pt x="146606" y="42888"/>
                    <a:pt x="148852" y="43616"/>
                  </a:cubicBezTo>
                  <a:close/>
                  <a:moveTo>
                    <a:pt x="75865" y="75981"/>
                  </a:moveTo>
                  <a:cubicBezTo>
                    <a:pt x="76472" y="75920"/>
                    <a:pt x="77807" y="76813"/>
                    <a:pt x="80662" y="78604"/>
                  </a:cubicBezTo>
                  <a:cubicBezTo>
                    <a:pt x="93109" y="86528"/>
                    <a:pt x="99729" y="101788"/>
                    <a:pt x="100518" y="118468"/>
                  </a:cubicBezTo>
                  <a:cubicBezTo>
                    <a:pt x="96693" y="115219"/>
                    <a:pt x="92806" y="112250"/>
                    <a:pt x="89284" y="107720"/>
                  </a:cubicBezTo>
                  <a:cubicBezTo>
                    <a:pt x="81633" y="97914"/>
                    <a:pt x="76411" y="86486"/>
                    <a:pt x="75622" y="79230"/>
                  </a:cubicBezTo>
                  <a:cubicBezTo>
                    <a:pt x="75440" y="77080"/>
                    <a:pt x="75318" y="76042"/>
                    <a:pt x="75865" y="75981"/>
                  </a:cubicBezTo>
                  <a:close/>
                  <a:moveTo>
                    <a:pt x="18057" y="118838"/>
                  </a:moveTo>
                  <a:cubicBezTo>
                    <a:pt x="22429" y="118620"/>
                    <a:pt x="28380" y="122379"/>
                    <a:pt x="35181" y="130837"/>
                  </a:cubicBezTo>
                  <a:cubicBezTo>
                    <a:pt x="42953" y="140534"/>
                    <a:pt x="44836" y="155375"/>
                    <a:pt x="42772" y="170325"/>
                  </a:cubicBezTo>
                  <a:cubicBezTo>
                    <a:pt x="20729" y="162340"/>
                    <a:pt x="8767" y="146151"/>
                    <a:pt x="10164" y="130339"/>
                  </a:cubicBezTo>
                  <a:cubicBezTo>
                    <a:pt x="10771" y="123259"/>
                    <a:pt x="13625" y="119063"/>
                    <a:pt x="18057" y="11883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6813927" y="628036"/>
              <a:ext cx="1096977" cy="542723"/>
            </a:xfrm>
            <a:custGeom>
              <a:avLst/>
              <a:gdLst/>
              <a:ahLst/>
              <a:cxnLst/>
              <a:rect l="l" t="t" r="r" b="b"/>
              <a:pathLst>
                <a:path w="699826" h="346235" extrusionOk="0">
                  <a:moveTo>
                    <a:pt x="642019" y="175228"/>
                  </a:moveTo>
                  <a:cubicBezTo>
                    <a:pt x="633275" y="173266"/>
                    <a:pt x="628600" y="197251"/>
                    <a:pt x="581175" y="210386"/>
                  </a:cubicBezTo>
                  <a:cubicBezTo>
                    <a:pt x="533752" y="223520"/>
                    <a:pt x="499990" y="233800"/>
                    <a:pt x="452324" y="227758"/>
                  </a:cubicBezTo>
                  <a:cubicBezTo>
                    <a:pt x="388505" y="219670"/>
                    <a:pt x="320861" y="178318"/>
                    <a:pt x="267608" y="141539"/>
                  </a:cubicBezTo>
                  <a:cubicBezTo>
                    <a:pt x="217937" y="107219"/>
                    <a:pt x="174157" y="59285"/>
                    <a:pt x="121086" y="27928"/>
                  </a:cubicBezTo>
                  <a:cubicBezTo>
                    <a:pt x="101594" y="16403"/>
                    <a:pt x="57996" y="-6902"/>
                    <a:pt x="49798" y="1970"/>
                  </a:cubicBezTo>
                  <a:cubicBezTo>
                    <a:pt x="46944" y="5055"/>
                    <a:pt x="-2847" y="89349"/>
                    <a:pt x="128" y="94680"/>
                  </a:cubicBezTo>
                  <a:cubicBezTo>
                    <a:pt x="5836" y="105118"/>
                    <a:pt x="93943" y="156628"/>
                    <a:pt x="110702" y="168202"/>
                  </a:cubicBezTo>
                  <a:cubicBezTo>
                    <a:pt x="170332" y="209378"/>
                    <a:pt x="228564" y="258605"/>
                    <a:pt x="290136" y="295378"/>
                  </a:cubicBezTo>
                  <a:cubicBezTo>
                    <a:pt x="375693" y="346469"/>
                    <a:pt x="469448" y="362895"/>
                    <a:pt x="583544" y="326935"/>
                  </a:cubicBezTo>
                  <a:cubicBezTo>
                    <a:pt x="631271" y="311906"/>
                    <a:pt x="706992" y="283410"/>
                    <a:pt x="699280" y="241663"/>
                  </a:cubicBezTo>
                  <a:cubicBezTo>
                    <a:pt x="697580" y="232106"/>
                    <a:pt x="691447" y="221856"/>
                    <a:pt x="679606" y="210908"/>
                  </a:cubicBezTo>
                  <a:cubicBezTo>
                    <a:pt x="667036" y="199280"/>
                    <a:pt x="649548" y="176928"/>
                    <a:pt x="642019" y="175228"/>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7367815" y="952489"/>
              <a:ext cx="115454" cy="213453"/>
            </a:xfrm>
            <a:custGeom>
              <a:avLst/>
              <a:gdLst/>
              <a:ahLst/>
              <a:cxnLst/>
              <a:rect l="l" t="t" r="r" b="b"/>
              <a:pathLst>
                <a:path w="73655" h="136174" extrusionOk="0">
                  <a:moveTo>
                    <a:pt x="29389" y="0"/>
                  </a:moveTo>
                  <a:cubicBezTo>
                    <a:pt x="44145" y="6254"/>
                    <a:pt x="58839" y="10790"/>
                    <a:pt x="73656" y="14525"/>
                  </a:cubicBezTo>
                  <a:lnTo>
                    <a:pt x="73656" y="14749"/>
                  </a:lnTo>
                  <a:lnTo>
                    <a:pt x="68434" y="136175"/>
                  </a:lnTo>
                  <a:cubicBezTo>
                    <a:pt x="56653" y="134535"/>
                    <a:pt x="45116" y="132258"/>
                    <a:pt x="33700" y="129313"/>
                  </a:cubicBezTo>
                  <a:cubicBezTo>
                    <a:pt x="22284" y="126368"/>
                    <a:pt x="11051" y="122755"/>
                    <a:pt x="0" y="118663"/>
                  </a:cubicBezTo>
                  <a:lnTo>
                    <a:pt x="29389"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7036029" y="956509"/>
              <a:ext cx="490787" cy="632778"/>
            </a:xfrm>
            <a:custGeom>
              <a:avLst/>
              <a:gdLst/>
              <a:ahLst/>
              <a:cxnLst/>
              <a:rect l="l" t="t" r="r" b="b"/>
              <a:pathLst>
                <a:path w="313102" h="403686" extrusionOk="0">
                  <a:moveTo>
                    <a:pt x="196941" y="0"/>
                  </a:moveTo>
                  <a:cubicBezTo>
                    <a:pt x="182065" y="47229"/>
                    <a:pt x="155650" y="94471"/>
                    <a:pt x="131058" y="134031"/>
                  </a:cubicBezTo>
                  <a:cubicBezTo>
                    <a:pt x="99179" y="185329"/>
                    <a:pt x="53638" y="231417"/>
                    <a:pt x="24856" y="285891"/>
                  </a:cubicBezTo>
                  <a:cubicBezTo>
                    <a:pt x="14290" y="305911"/>
                    <a:pt x="-6963" y="350602"/>
                    <a:pt x="2266" y="358374"/>
                  </a:cubicBezTo>
                  <a:cubicBezTo>
                    <a:pt x="5485" y="361077"/>
                    <a:pt x="92135" y="406715"/>
                    <a:pt x="97357" y="403527"/>
                  </a:cubicBezTo>
                  <a:cubicBezTo>
                    <a:pt x="107498" y="397291"/>
                    <a:pt x="154557" y="306749"/>
                    <a:pt x="165305" y="289455"/>
                  </a:cubicBezTo>
                  <a:cubicBezTo>
                    <a:pt x="203560" y="227926"/>
                    <a:pt x="249890" y="167368"/>
                    <a:pt x="283652" y="104089"/>
                  </a:cubicBezTo>
                  <a:cubicBezTo>
                    <a:pt x="296282" y="80481"/>
                    <a:pt x="305937" y="56368"/>
                    <a:pt x="313102" y="31606"/>
                  </a:cubicBezTo>
                  <a:cubicBezTo>
                    <a:pt x="312981" y="31587"/>
                    <a:pt x="312798" y="31642"/>
                    <a:pt x="312677" y="31606"/>
                  </a:cubicBezTo>
                  <a:cubicBezTo>
                    <a:pt x="301808" y="28782"/>
                    <a:pt x="291728" y="25036"/>
                    <a:pt x="281769" y="20439"/>
                  </a:cubicBezTo>
                  <a:cubicBezTo>
                    <a:pt x="279037" y="19194"/>
                    <a:pt x="276123" y="17634"/>
                    <a:pt x="273694" y="16401"/>
                  </a:cubicBezTo>
                  <a:cubicBezTo>
                    <a:pt x="263735" y="12509"/>
                    <a:pt x="256206" y="9442"/>
                    <a:pt x="244425" y="5228"/>
                  </a:cubicBezTo>
                  <a:cubicBezTo>
                    <a:pt x="238961" y="4578"/>
                    <a:pt x="234042" y="3844"/>
                    <a:pt x="224023" y="2854"/>
                  </a:cubicBezTo>
                  <a:cubicBezTo>
                    <a:pt x="208842" y="1360"/>
                    <a:pt x="203864" y="771"/>
                    <a:pt x="196941" y="0"/>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7279138" y="1035595"/>
              <a:ext cx="214063" cy="146912"/>
            </a:xfrm>
            <a:custGeom>
              <a:avLst/>
              <a:gdLst/>
              <a:ahLst/>
              <a:cxnLst/>
              <a:rect l="l" t="t" r="r" b="b"/>
              <a:pathLst>
                <a:path w="136563" h="93724" extrusionOk="0">
                  <a:moveTo>
                    <a:pt x="0" y="43003"/>
                  </a:moveTo>
                  <a:cubicBezTo>
                    <a:pt x="7833" y="29104"/>
                    <a:pt x="15241" y="14707"/>
                    <a:pt x="22103" y="0"/>
                  </a:cubicBezTo>
                  <a:lnTo>
                    <a:pt x="136563" y="35213"/>
                  </a:lnTo>
                  <a:cubicBezTo>
                    <a:pt x="133710" y="41333"/>
                    <a:pt x="132070" y="47715"/>
                    <a:pt x="128852" y="53769"/>
                  </a:cubicBezTo>
                  <a:cubicBezTo>
                    <a:pt x="121626" y="67328"/>
                    <a:pt x="112396" y="80378"/>
                    <a:pt x="104199" y="93724"/>
                  </a:cubicBezTo>
                  <a:lnTo>
                    <a:pt x="0" y="4300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7269337" y="918080"/>
              <a:ext cx="270634" cy="290464"/>
            </a:xfrm>
            <a:custGeom>
              <a:avLst/>
              <a:gdLst/>
              <a:ahLst/>
              <a:cxnLst/>
              <a:rect l="l" t="t" r="r" b="b"/>
              <a:pathLst>
                <a:path w="172653" h="185304" extrusionOk="0">
                  <a:moveTo>
                    <a:pt x="51304" y="7757"/>
                  </a:moveTo>
                  <a:cubicBezTo>
                    <a:pt x="10984" y="89750"/>
                    <a:pt x="-45973" y="109266"/>
                    <a:pt x="63266" y="163873"/>
                  </a:cubicBezTo>
                  <a:cubicBezTo>
                    <a:pt x="80390" y="172441"/>
                    <a:pt x="119494" y="190475"/>
                    <a:pt x="139290" y="183887"/>
                  </a:cubicBezTo>
                  <a:cubicBezTo>
                    <a:pt x="154592" y="178780"/>
                    <a:pt x="161271" y="147770"/>
                    <a:pt x="164611" y="134891"/>
                  </a:cubicBezTo>
                  <a:cubicBezTo>
                    <a:pt x="169407" y="116273"/>
                    <a:pt x="179427" y="53602"/>
                    <a:pt x="165703" y="38993"/>
                  </a:cubicBezTo>
                  <a:cubicBezTo>
                    <a:pt x="147791" y="19914"/>
                    <a:pt x="62902" y="-15760"/>
                    <a:pt x="51304" y="7757"/>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 name="Google Shape;257;p2"/>
            <p:cNvGrpSpPr/>
            <p:nvPr/>
          </p:nvGrpSpPr>
          <p:grpSpPr>
            <a:xfrm>
              <a:off x="6813839" y="627929"/>
              <a:ext cx="1047918" cy="961723"/>
              <a:chOff x="6813839" y="627929"/>
              <a:chExt cx="1047918" cy="961723"/>
            </a:xfrm>
          </p:grpSpPr>
          <p:sp>
            <p:nvSpPr>
              <p:cNvPr id="258" name="Google Shape;258;p2"/>
              <p:cNvSpPr/>
              <p:nvPr/>
            </p:nvSpPr>
            <p:spPr>
              <a:xfrm>
                <a:off x="7695760" y="942021"/>
                <a:ext cx="165997" cy="188564"/>
              </a:xfrm>
              <a:custGeom>
                <a:avLst/>
                <a:gdLst/>
                <a:ahLst/>
                <a:cxnLst/>
                <a:rect l="l" t="t" r="r" b="b"/>
                <a:pathLst>
                  <a:path w="105899" h="120296" extrusionOk="0">
                    <a:moveTo>
                      <a:pt x="44327" y="0"/>
                    </a:moveTo>
                    <a:lnTo>
                      <a:pt x="105899" y="89814"/>
                    </a:lnTo>
                    <a:cubicBezTo>
                      <a:pt x="86954" y="102268"/>
                      <a:pt x="63516" y="111637"/>
                      <a:pt x="41352" y="119337"/>
                    </a:cubicBezTo>
                    <a:cubicBezTo>
                      <a:pt x="40623" y="119592"/>
                      <a:pt x="39955" y="120047"/>
                      <a:pt x="39227" y="120296"/>
                    </a:cubicBezTo>
                    <a:lnTo>
                      <a:pt x="0" y="14859"/>
                    </a:lnTo>
                    <a:cubicBezTo>
                      <a:pt x="6558" y="13086"/>
                      <a:pt x="12084" y="12071"/>
                      <a:pt x="19128" y="10128"/>
                    </a:cubicBezTo>
                    <a:cubicBezTo>
                      <a:pt x="29754" y="7171"/>
                      <a:pt x="37466" y="3631"/>
                      <a:pt x="44327"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7567745" y="980159"/>
                <a:ext cx="94514" cy="189373"/>
              </a:xfrm>
              <a:custGeom>
                <a:avLst/>
                <a:gdLst/>
                <a:ahLst/>
                <a:cxnLst/>
                <a:rect l="l" t="t" r="r" b="b"/>
                <a:pathLst>
                  <a:path w="60296" h="120812" extrusionOk="0">
                    <a:moveTo>
                      <a:pt x="43234" y="0"/>
                    </a:moveTo>
                    <a:lnTo>
                      <a:pt x="60296" y="113775"/>
                    </a:lnTo>
                    <a:cubicBezTo>
                      <a:pt x="40198" y="117995"/>
                      <a:pt x="20767" y="119901"/>
                      <a:pt x="1821" y="120812"/>
                    </a:cubicBezTo>
                    <a:lnTo>
                      <a:pt x="0" y="4700"/>
                    </a:lnTo>
                    <a:cubicBezTo>
                      <a:pt x="14816" y="4633"/>
                      <a:pt x="29207" y="2726"/>
                      <a:pt x="43234"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a:off x="7208272" y="890481"/>
                <a:ext cx="152955" cy="214415"/>
              </a:xfrm>
              <a:custGeom>
                <a:avLst/>
                <a:gdLst/>
                <a:ahLst/>
                <a:cxnLst/>
                <a:rect l="l" t="t" r="r" b="b"/>
                <a:pathLst>
                  <a:path w="97579" h="136788" extrusionOk="0">
                    <a:moveTo>
                      <a:pt x="55681" y="0"/>
                    </a:moveTo>
                    <a:cubicBezTo>
                      <a:pt x="69162" y="8446"/>
                      <a:pt x="83189" y="16559"/>
                      <a:pt x="97580" y="24113"/>
                    </a:cubicBezTo>
                    <a:lnTo>
                      <a:pt x="56896" y="136788"/>
                    </a:lnTo>
                    <a:cubicBezTo>
                      <a:pt x="50885" y="133606"/>
                      <a:pt x="44570" y="131681"/>
                      <a:pt x="38680" y="128160"/>
                    </a:cubicBezTo>
                    <a:cubicBezTo>
                      <a:pt x="25503" y="120284"/>
                      <a:pt x="12934" y="110411"/>
                      <a:pt x="0" y="101594"/>
                    </a:cubicBezTo>
                    <a:lnTo>
                      <a:pt x="55681"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7048252" y="789306"/>
                <a:ext cx="177990" cy="201165"/>
              </a:xfrm>
              <a:custGeom>
                <a:avLst/>
                <a:gdLst/>
                <a:ahLst/>
                <a:cxnLst/>
                <a:rect l="l" t="t" r="r" b="b"/>
                <a:pathLst>
                  <a:path w="113550" h="128335" extrusionOk="0">
                    <a:moveTo>
                      <a:pt x="70073" y="0"/>
                    </a:moveTo>
                    <a:cubicBezTo>
                      <a:pt x="84404" y="12090"/>
                      <a:pt x="98612" y="24337"/>
                      <a:pt x="113550" y="34958"/>
                    </a:cubicBezTo>
                    <a:lnTo>
                      <a:pt x="47181" y="128336"/>
                    </a:lnTo>
                    <a:cubicBezTo>
                      <a:pt x="37587" y="121231"/>
                      <a:pt x="27932" y="114521"/>
                      <a:pt x="18460" y="107411"/>
                    </a:cubicBezTo>
                    <a:cubicBezTo>
                      <a:pt x="12266" y="102911"/>
                      <a:pt x="6194" y="98284"/>
                      <a:pt x="0" y="93749"/>
                    </a:cubicBezTo>
                    <a:lnTo>
                      <a:pt x="70073"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6921665" y="693742"/>
                <a:ext cx="181891" cy="198729"/>
              </a:xfrm>
              <a:custGeom>
                <a:avLst/>
                <a:gdLst/>
                <a:ahLst/>
                <a:cxnLst/>
                <a:rect l="l" t="t" r="r" b="b"/>
                <a:pathLst>
                  <a:path w="116039" h="126781" extrusionOk="0">
                    <a:moveTo>
                      <a:pt x="72866" y="0"/>
                    </a:moveTo>
                    <a:cubicBezTo>
                      <a:pt x="87682" y="10268"/>
                      <a:pt x="102073" y="21222"/>
                      <a:pt x="116039" y="32875"/>
                    </a:cubicBezTo>
                    <a:lnTo>
                      <a:pt x="42565" y="126781"/>
                    </a:lnTo>
                    <a:cubicBezTo>
                      <a:pt x="42323" y="126629"/>
                      <a:pt x="42141" y="126423"/>
                      <a:pt x="41958" y="126271"/>
                    </a:cubicBezTo>
                    <a:cubicBezTo>
                      <a:pt x="36008" y="122197"/>
                      <a:pt x="16880" y="110562"/>
                      <a:pt x="0" y="100106"/>
                    </a:cubicBezTo>
                    <a:lnTo>
                      <a:pt x="72866"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6813839" y="627929"/>
                <a:ext cx="157051" cy="183932"/>
              </a:xfrm>
              <a:custGeom>
                <a:avLst/>
                <a:gdLst/>
                <a:ahLst/>
                <a:cxnLst/>
                <a:rect l="l" t="t" r="r" b="b"/>
                <a:pathLst>
                  <a:path w="100192" h="117341" extrusionOk="0">
                    <a:moveTo>
                      <a:pt x="61756" y="683"/>
                    </a:moveTo>
                    <a:cubicBezTo>
                      <a:pt x="72625" y="2863"/>
                      <a:pt x="86530" y="10040"/>
                      <a:pt x="100193" y="17205"/>
                    </a:cubicBezTo>
                    <a:lnTo>
                      <a:pt x="30302" y="117342"/>
                    </a:lnTo>
                    <a:cubicBezTo>
                      <a:pt x="15061" y="107298"/>
                      <a:pt x="2127" y="98293"/>
                      <a:pt x="123" y="94693"/>
                    </a:cubicBezTo>
                    <a:cubicBezTo>
                      <a:pt x="-2791" y="89361"/>
                      <a:pt x="46940" y="5013"/>
                      <a:pt x="49793" y="1928"/>
                    </a:cubicBezTo>
                    <a:cubicBezTo>
                      <a:pt x="51858" y="-288"/>
                      <a:pt x="56230" y="-434"/>
                      <a:pt x="61756" y="683"/>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7184745" y="1174468"/>
                <a:ext cx="202640" cy="173259"/>
              </a:xfrm>
              <a:custGeom>
                <a:avLst/>
                <a:gdLst/>
                <a:ahLst/>
                <a:cxnLst/>
                <a:rect l="l" t="t" r="r" b="b"/>
                <a:pathLst>
                  <a:path w="129276" h="110532" extrusionOk="0">
                    <a:moveTo>
                      <a:pt x="0" y="45098"/>
                    </a:moveTo>
                    <a:cubicBezTo>
                      <a:pt x="11355" y="30215"/>
                      <a:pt x="22952" y="15381"/>
                      <a:pt x="32789" y="0"/>
                    </a:cubicBezTo>
                    <a:lnTo>
                      <a:pt x="129276" y="61785"/>
                    </a:lnTo>
                    <a:cubicBezTo>
                      <a:pt x="122658" y="71664"/>
                      <a:pt x="116403" y="81628"/>
                      <a:pt x="109785" y="91484"/>
                    </a:cubicBezTo>
                    <a:cubicBezTo>
                      <a:pt x="105595" y="97853"/>
                      <a:pt x="101223" y="104174"/>
                      <a:pt x="97033" y="110532"/>
                    </a:cubicBezTo>
                    <a:lnTo>
                      <a:pt x="0" y="45098"/>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a:off x="7095210" y="1301723"/>
                <a:ext cx="200737" cy="176618"/>
              </a:xfrm>
              <a:custGeom>
                <a:avLst/>
                <a:gdLst/>
                <a:ahLst/>
                <a:cxnLst/>
                <a:rect l="l" t="t" r="r" b="b"/>
                <a:pathLst>
                  <a:path w="128062" h="112675" extrusionOk="0">
                    <a:moveTo>
                      <a:pt x="0" y="44722"/>
                    </a:moveTo>
                    <a:cubicBezTo>
                      <a:pt x="9533" y="29432"/>
                      <a:pt x="19795" y="14507"/>
                      <a:pt x="30725" y="0"/>
                    </a:cubicBezTo>
                    <a:lnTo>
                      <a:pt x="128062" y="68859"/>
                    </a:lnTo>
                    <a:cubicBezTo>
                      <a:pt x="127941" y="69083"/>
                      <a:pt x="127758" y="69296"/>
                      <a:pt x="127577" y="69521"/>
                    </a:cubicBezTo>
                    <a:cubicBezTo>
                      <a:pt x="123812" y="75617"/>
                      <a:pt x="113125" y="95297"/>
                      <a:pt x="103470" y="112676"/>
                    </a:cubicBezTo>
                    <a:lnTo>
                      <a:pt x="0" y="44722"/>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a:off x="7035878" y="1438578"/>
                <a:ext cx="185689" cy="151074"/>
              </a:xfrm>
              <a:custGeom>
                <a:avLst/>
                <a:gdLst/>
                <a:ahLst/>
                <a:cxnLst/>
                <a:rect l="l" t="t" r="r" b="b"/>
                <a:pathLst>
                  <a:path w="118462" h="96379" extrusionOk="0">
                    <a:moveTo>
                      <a:pt x="419" y="39196"/>
                    </a:moveTo>
                    <a:cubicBezTo>
                      <a:pt x="2059" y="28272"/>
                      <a:pt x="8556" y="14015"/>
                      <a:pt x="15053" y="0"/>
                    </a:cubicBezTo>
                    <a:lnTo>
                      <a:pt x="118463" y="64997"/>
                    </a:lnTo>
                    <a:cubicBezTo>
                      <a:pt x="109172" y="80718"/>
                      <a:pt x="100793" y="94070"/>
                      <a:pt x="97270" y="96220"/>
                    </a:cubicBezTo>
                    <a:cubicBezTo>
                      <a:pt x="92109" y="99408"/>
                      <a:pt x="5459" y="53775"/>
                      <a:pt x="2241" y="51073"/>
                    </a:cubicBezTo>
                    <a:cubicBezTo>
                      <a:pt x="-66" y="49130"/>
                      <a:pt x="-431" y="44788"/>
                      <a:pt x="419" y="39196"/>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a:off x="7284134" y="965952"/>
                <a:ext cx="157960" cy="238981"/>
              </a:xfrm>
              <a:custGeom>
                <a:avLst/>
                <a:gdLst/>
                <a:ahLst/>
                <a:cxnLst/>
                <a:rect l="l" t="t" r="r" b="b"/>
                <a:pathLst>
                  <a:path w="100772" h="152460" extrusionOk="0">
                    <a:moveTo>
                      <a:pt x="39625" y="0"/>
                    </a:moveTo>
                    <a:cubicBezTo>
                      <a:pt x="1795" y="64122"/>
                      <a:pt x="-35670" y="87093"/>
                      <a:pt x="63063" y="136472"/>
                    </a:cubicBezTo>
                    <a:cubicBezTo>
                      <a:pt x="71747" y="140814"/>
                      <a:pt x="86138" y="147694"/>
                      <a:pt x="100772" y="152461"/>
                    </a:cubicBezTo>
                    <a:cubicBezTo>
                      <a:pt x="87110" y="130297"/>
                      <a:pt x="72536" y="105529"/>
                      <a:pt x="60210" y="73662"/>
                    </a:cubicBezTo>
                    <a:cubicBezTo>
                      <a:pt x="50858" y="49488"/>
                      <a:pt x="44604" y="24289"/>
                      <a:pt x="39625"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a:off x="7444048" y="935949"/>
                <a:ext cx="100809" cy="212578"/>
              </a:xfrm>
              <a:custGeom>
                <a:avLst/>
                <a:gdLst/>
                <a:ahLst/>
                <a:cxnLst/>
                <a:rect l="l" t="t" r="r" b="b"/>
                <a:pathLst>
                  <a:path w="64312" h="135616" extrusionOk="0">
                    <a:moveTo>
                      <a:pt x="0" y="0"/>
                    </a:moveTo>
                    <a:cubicBezTo>
                      <a:pt x="2854" y="25060"/>
                      <a:pt x="7347" y="50818"/>
                      <a:pt x="16820" y="75089"/>
                    </a:cubicBezTo>
                    <a:cubicBezTo>
                      <a:pt x="25564" y="97519"/>
                      <a:pt x="39105" y="117497"/>
                      <a:pt x="53678" y="135616"/>
                    </a:cubicBezTo>
                    <a:cubicBezTo>
                      <a:pt x="54407" y="132708"/>
                      <a:pt x="55682" y="128597"/>
                      <a:pt x="56229" y="126478"/>
                    </a:cubicBezTo>
                    <a:cubicBezTo>
                      <a:pt x="61025" y="107860"/>
                      <a:pt x="71105" y="45444"/>
                      <a:pt x="57382" y="30835"/>
                    </a:cubicBezTo>
                    <a:cubicBezTo>
                      <a:pt x="48638" y="21562"/>
                      <a:pt x="24228" y="8410"/>
                      <a:pt x="0"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p2"/>
            <p:cNvSpPr/>
            <p:nvPr/>
          </p:nvSpPr>
          <p:spPr>
            <a:xfrm>
              <a:off x="6959129" y="1900219"/>
              <a:ext cx="398352" cy="360072"/>
            </a:xfrm>
            <a:custGeom>
              <a:avLst/>
              <a:gdLst/>
              <a:ahLst/>
              <a:cxnLst/>
              <a:rect l="l" t="t" r="r" b="b"/>
              <a:pathLst>
                <a:path w="254132" h="229711" extrusionOk="0">
                  <a:moveTo>
                    <a:pt x="87182" y="323"/>
                  </a:moveTo>
                  <a:cubicBezTo>
                    <a:pt x="84085" y="-151"/>
                    <a:pt x="80624" y="-132"/>
                    <a:pt x="76920" y="572"/>
                  </a:cubicBezTo>
                  <a:cubicBezTo>
                    <a:pt x="64775" y="2910"/>
                    <a:pt x="50628" y="11757"/>
                    <a:pt x="39212" y="23816"/>
                  </a:cubicBezTo>
                  <a:cubicBezTo>
                    <a:pt x="27189" y="36495"/>
                    <a:pt x="20145" y="50328"/>
                    <a:pt x="18445" y="63802"/>
                  </a:cubicBezTo>
                  <a:cubicBezTo>
                    <a:pt x="14255" y="62836"/>
                    <a:pt x="10369" y="61683"/>
                    <a:pt x="7090" y="60177"/>
                  </a:cubicBezTo>
                  <a:cubicBezTo>
                    <a:pt x="4600" y="59011"/>
                    <a:pt x="1625" y="60164"/>
                    <a:pt x="471" y="62672"/>
                  </a:cubicBezTo>
                  <a:cubicBezTo>
                    <a:pt x="-683" y="65186"/>
                    <a:pt x="350" y="68131"/>
                    <a:pt x="2839" y="69297"/>
                  </a:cubicBezTo>
                  <a:cubicBezTo>
                    <a:pt x="7272" y="71349"/>
                    <a:pt x="12676" y="72880"/>
                    <a:pt x="18323" y="74045"/>
                  </a:cubicBezTo>
                  <a:cubicBezTo>
                    <a:pt x="19780" y="88576"/>
                    <a:pt x="28039" y="102196"/>
                    <a:pt x="44980" y="112780"/>
                  </a:cubicBezTo>
                  <a:cubicBezTo>
                    <a:pt x="52753" y="117638"/>
                    <a:pt x="68055" y="118026"/>
                    <a:pt x="84449" y="115531"/>
                  </a:cubicBezTo>
                  <a:cubicBezTo>
                    <a:pt x="78984" y="148727"/>
                    <a:pt x="95136" y="174176"/>
                    <a:pt x="135577" y="178754"/>
                  </a:cubicBezTo>
                  <a:cubicBezTo>
                    <a:pt x="138067" y="179046"/>
                    <a:pt x="140495" y="178548"/>
                    <a:pt x="142925" y="178384"/>
                  </a:cubicBezTo>
                  <a:cubicBezTo>
                    <a:pt x="143896" y="183934"/>
                    <a:pt x="145778" y="189587"/>
                    <a:pt x="149179" y="195374"/>
                  </a:cubicBezTo>
                  <a:cubicBezTo>
                    <a:pt x="158044" y="210451"/>
                    <a:pt x="175654" y="215594"/>
                    <a:pt x="194903" y="213870"/>
                  </a:cubicBezTo>
                  <a:cubicBezTo>
                    <a:pt x="197210" y="219134"/>
                    <a:pt x="200307" y="224138"/>
                    <a:pt x="204800" y="228364"/>
                  </a:cubicBezTo>
                  <a:cubicBezTo>
                    <a:pt x="206804" y="230265"/>
                    <a:pt x="210022" y="230131"/>
                    <a:pt x="211904" y="228115"/>
                  </a:cubicBezTo>
                  <a:cubicBezTo>
                    <a:pt x="213787" y="226099"/>
                    <a:pt x="213666" y="222893"/>
                    <a:pt x="211662" y="220992"/>
                  </a:cubicBezTo>
                  <a:cubicBezTo>
                    <a:pt x="208990" y="218503"/>
                    <a:pt x="207108" y="215594"/>
                    <a:pt x="205529" y="212619"/>
                  </a:cubicBezTo>
                  <a:cubicBezTo>
                    <a:pt x="212452" y="211034"/>
                    <a:pt x="219434" y="208842"/>
                    <a:pt x="226296" y="205496"/>
                  </a:cubicBezTo>
                  <a:cubicBezTo>
                    <a:pt x="239472" y="198993"/>
                    <a:pt x="249309" y="190219"/>
                    <a:pt x="252770" y="181007"/>
                  </a:cubicBezTo>
                  <a:cubicBezTo>
                    <a:pt x="257021" y="169567"/>
                    <a:pt x="251252" y="159171"/>
                    <a:pt x="236497" y="152516"/>
                  </a:cubicBezTo>
                  <a:cubicBezTo>
                    <a:pt x="220588" y="145345"/>
                    <a:pt x="203829" y="155443"/>
                    <a:pt x="195510" y="173884"/>
                  </a:cubicBezTo>
                  <a:cubicBezTo>
                    <a:pt x="191138" y="183703"/>
                    <a:pt x="189923" y="194202"/>
                    <a:pt x="191806" y="204124"/>
                  </a:cubicBezTo>
                  <a:cubicBezTo>
                    <a:pt x="176989" y="204877"/>
                    <a:pt x="164116" y="200960"/>
                    <a:pt x="157923" y="190376"/>
                  </a:cubicBezTo>
                  <a:cubicBezTo>
                    <a:pt x="155190" y="185749"/>
                    <a:pt x="153794" y="181153"/>
                    <a:pt x="153065" y="176756"/>
                  </a:cubicBezTo>
                  <a:cubicBezTo>
                    <a:pt x="156526" y="175821"/>
                    <a:pt x="159745" y="174971"/>
                    <a:pt x="164420" y="173259"/>
                  </a:cubicBezTo>
                  <a:cubicBezTo>
                    <a:pt x="165756" y="172767"/>
                    <a:pt x="166363" y="172494"/>
                    <a:pt x="167031" y="172257"/>
                  </a:cubicBezTo>
                  <a:cubicBezTo>
                    <a:pt x="183973" y="166063"/>
                    <a:pt x="195449" y="157665"/>
                    <a:pt x="203646" y="144143"/>
                  </a:cubicBezTo>
                  <a:cubicBezTo>
                    <a:pt x="210083" y="133504"/>
                    <a:pt x="207533" y="124584"/>
                    <a:pt x="197271" y="122775"/>
                  </a:cubicBezTo>
                  <a:cubicBezTo>
                    <a:pt x="190045" y="121500"/>
                    <a:pt x="179540" y="124202"/>
                    <a:pt x="169764" y="129776"/>
                  </a:cubicBezTo>
                  <a:cubicBezTo>
                    <a:pt x="153551" y="139024"/>
                    <a:pt x="143350" y="152790"/>
                    <a:pt x="142317" y="168510"/>
                  </a:cubicBezTo>
                  <a:cubicBezTo>
                    <a:pt x="140435" y="168638"/>
                    <a:pt x="138492" y="168972"/>
                    <a:pt x="136670" y="168760"/>
                  </a:cubicBezTo>
                  <a:cubicBezTo>
                    <a:pt x="101269" y="164746"/>
                    <a:pt x="89186" y="143141"/>
                    <a:pt x="95440" y="113533"/>
                  </a:cubicBezTo>
                  <a:cubicBezTo>
                    <a:pt x="101026" y="112203"/>
                    <a:pt x="106735" y="110782"/>
                    <a:pt x="112078" y="108784"/>
                  </a:cubicBezTo>
                  <a:cubicBezTo>
                    <a:pt x="124951" y="103951"/>
                    <a:pt x="134910" y="97648"/>
                    <a:pt x="140314" y="90416"/>
                  </a:cubicBezTo>
                  <a:cubicBezTo>
                    <a:pt x="147115" y="81290"/>
                    <a:pt x="146325" y="70979"/>
                    <a:pt x="137399" y="61549"/>
                  </a:cubicBezTo>
                  <a:cubicBezTo>
                    <a:pt x="129566" y="53218"/>
                    <a:pt x="118333" y="56400"/>
                    <a:pt x="107949" y="66923"/>
                  </a:cubicBezTo>
                  <a:cubicBezTo>
                    <a:pt x="98901" y="76074"/>
                    <a:pt x="90825" y="90276"/>
                    <a:pt x="86574" y="105032"/>
                  </a:cubicBezTo>
                  <a:cubicBezTo>
                    <a:pt x="86574" y="105074"/>
                    <a:pt x="86574" y="105117"/>
                    <a:pt x="86574" y="105159"/>
                  </a:cubicBezTo>
                  <a:cubicBezTo>
                    <a:pt x="70908" y="108007"/>
                    <a:pt x="56274" y="108013"/>
                    <a:pt x="50324" y="104285"/>
                  </a:cubicBezTo>
                  <a:cubicBezTo>
                    <a:pt x="37451" y="96227"/>
                    <a:pt x="30771" y="86208"/>
                    <a:pt x="28828" y="75418"/>
                  </a:cubicBezTo>
                  <a:cubicBezTo>
                    <a:pt x="41398" y="76675"/>
                    <a:pt x="54939" y="76134"/>
                    <a:pt x="66719" y="72922"/>
                  </a:cubicBezTo>
                  <a:cubicBezTo>
                    <a:pt x="93254" y="65672"/>
                    <a:pt x="108131" y="47522"/>
                    <a:pt x="104427" y="19815"/>
                  </a:cubicBezTo>
                  <a:cubicBezTo>
                    <a:pt x="102909" y="8332"/>
                    <a:pt x="96533" y="1750"/>
                    <a:pt x="87182" y="323"/>
                  </a:cubicBezTo>
                  <a:close/>
                  <a:moveTo>
                    <a:pt x="85056" y="10069"/>
                  </a:moveTo>
                  <a:cubicBezTo>
                    <a:pt x="90522" y="10658"/>
                    <a:pt x="93618" y="14240"/>
                    <a:pt x="94590" y="21193"/>
                  </a:cubicBezTo>
                  <a:cubicBezTo>
                    <a:pt x="97505" y="43436"/>
                    <a:pt x="86150" y="57274"/>
                    <a:pt x="64108" y="63298"/>
                  </a:cubicBezTo>
                  <a:cubicBezTo>
                    <a:pt x="53057" y="66310"/>
                    <a:pt x="40184" y="66631"/>
                    <a:pt x="28464" y="65301"/>
                  </a:cubicBezTo>
                  <a:cubicBezTo>
                    <a:pt x="29678" y="53904"/>
                    <a:pt x="35750" y="41990"/>
                    <a:pt x="46437" y="30684"/>
                  </a:cubicBezTo>
                  <a:cubicBezTo>
                    <a:pt x="56517" y="20046"/>
                    <a:pt x="68905" y="12346"/>
                    <a:pt x="78803" y="10445"/>
                  </a:cubicBezTo>
                  <a:cubicBezTo>
                    <a:pt x="81171" y="10002"/>
                    <a:pt x="83235" y="9875"/>
                    <a:pt x="85056" y="10069"/>
                  </a:cubicBezTo>
                  <a:close/>
                  <a:moveTo>
                    <a:pt x="124162" y="67421"/>
                  </a:moveTo>
                  <a:cubicBezTo>
                    <a:pt x="126712" y="66552"/>
                    <a:pt x="128777" y="66917"/>
                    <a:pt x="130173" y="68423"/>
                  </a:cubicBezTo>
                  <a:cubicBezTo>
                    <a:pt x="135760" y="74367"/>
                    <a:pt x="136124" y="79261"/>
                    <a:pt x="132298" y="84417"/>
                  </a:cubicBezTo>
                  <a:cubicBezTo>
                    <a:pt x="128290" y="89809"/>
                    <a:pt x="119851" y="95067"/>
                    <a:pt x="108556" y="99288"/>
                  </a:cubicBezTo>
                  <a:cubicBezTo>
                    <a:pt x="105338" y="100502"/>
                    <a:pt x="101816" y="101340"/>
                    <a:pt x="98416" y="102287"/>
                  </a:cubicBezTo>
                  <a:cubicBezTo>
                    <a:pt x="102484" y="91193"/>
                    <a:pt x="108374" y="80689"/>
                    <a:pt x="115053" y="73918"/>
                  </a:cubicBezTo>
                  <a:cubicBezTo>
                    <a:pt x="118514" y="70402"/>
                    <a:pt x="121611" y="68295"/>
                    <a:pt x="124162" y="67421"/>
                  </a:cubicBezTo>
                  <a:close/>
                  <a:moveTo>
                    <a:pt x="195510" y="132648"/>
                  </a:moveTo>
                  <a:cubicBezTo>
                    <a:pt x="198000" y="133079"/>
                    <a:pt x="198181" y="133844"/>
                    <a:pt x="195024" y="139024"/>
                  </a:cubicBezTo>
                  <a:cubicBezTo>
                    <a:pt x="188102" y="150391"/>
                    <a:pt x="178507" y="157417"/>
                    <a:pt x="163570" y="162888"/>
                  </a:cubicBezTo>
                  <a:cubicBezTo>
                    <a:pt x="162902" y="163131"/>
                    <a:pt x="162234" y="163270"/>
                    <a:pt x="160898" y="163762"/>
                  </a:cubicBezTo>
                  <a:cubicBezTo>
                    <a:pt x="157802" y="164922"/>
                    <a:pt x="155858" y="165383"/>
                    <a:pt x="153429" y="166136"/>
                  </a:cubicBezTo>
                  <a:cubicBezTo>
                    <a:pt x="155312" y="155176"/>
                    <a:pt x="162477" y="145479"/>
                    <a:pt x="174682" y="138520"/>
                  </a:cubicBezTo>
                  <a:cubicBezTo>
                    <a:pt x="182576" y="134002"/>
                    <a:pt x="190956" y="131841"/>
                    <a:pt x="195510" y="132648"/>
                  </a:cubicBezTo>
                  <a:close/>
                  <a:moveTo>
                    <a:pt x="223746" y="160264"/>
                  </a:moveTo>
                  <a:cubicBezTo>
                    <a:pt x="226539" y="159937"/>
                    <a:pt x="229453" y="160319"/>
                    <a:pt x="232368" y="161637"/>
                  </a:cubicBezTo>
                  <a:cubicBezTo>
                    <a:pt x="242752" y="166300"/>
                    <a:pt x="245605" y="171559"/>
                    <a:pt x="243359" y="177509"/>
                  </a:cubicBezTo>
                  <a:cubicBezTo>
                    <a:pt x="240990" y="183879"/>
                    <a:pt x="232915" y="191020"/>
                    <a:pt x="221741" y="196497"/>
                  </a:cubicBezTo>
                  <a:cubicBezTo>
                    <a:pt x="215305" y="199691"/>
                    <a:pt x="208747" y="201999"/>
                    <a:pt x="202250" y="203371"/>
                  </a:cubicBezTo>
                  <a:cubicBezTo>
                    <a:pt x="198181" y="184043"/>
                    <a:pt x="209233" y="161965"/>
                    <a:pt x="223746" y="160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a:off x="8043429" y="874760"/>
              <a:ext cx="236699" cy="323121"/>
            </a:xfrm>
            <a:custGeom>
              <a:avLst/>
              <a:gdLst/>
              <a:ahLst/>
              <a:cxnLst/>
              <a:rect l="l" t="t" r="r" b="b"/>
              <a:pathLst>
                <a:path w="151004" h="206138" extrusionOk="0">
                  <a:moveTo>
                    <a:pt x="44144" y="224"/>
                  </a:moveTo>
                  <a:cubicBezTo>
                    <a:pt x="42929" y="625"/>
                    <a:pt x="41897" y="1487"/>
                    <a:pt x="41289" y="2719"/>
                  </a:cubicBezTo>
                  <a:cubicBezTo>
                    <a:pt x="40075" y="5191"/>
                    <a:pt x="40925" y="8215"/>
                    <a:pt x="43415" y="9466"/>
                  </a:cubicBezTo>
                  <a:cubicBezTo>
                    <a:pt x="68250" y="22035"/>
                    <a:pt x="76023" y="34987"/>
                    <a:pt x="70679" y="47332"/>
                  </a:cubicBezTo>
                  <a:cubicBezTo>
                    <a:pt x="62664" y="45164"/>
                    <a:pt x="54162" y="43840"/>
                    <a:pt x="44690" y="44332"/>
                  </a:cubicBezTo>
                  <a:cubicBezTo>
                    <a:pt x="17790" y="45723"/>
                    <a:pt x="-3280" y="57685"/>
                    <a:pt x="424" y="74693"/>
                  </a:cubicBezTo>
                  <a:cubicBezTo>
                    <a:pt x="4553" y="93395"/>
                    <a:pt x="39832" y="87967"/>
                    <a:pt x="63696" y="70321"/>
                  </a:cubicBezTo>
                  <a:cubicBezTo>
                    <a:pt x="68493" y="66763"/>
                    <a:pt x="72015" y="62962"/>
                    <a:pt x="75051" y="59075"/>
                  </a:cubicBezTo>
                  <a:cubicBezTo>
                    <a:pt x="83916" y="62895"/>
                    <a:pt x="90292" y="68888"/>
                    <a:pt x="92539" y="76818"/>
                  </a:cubicBezTo>
                  <a:cubicBezTo>
                    <a:pt x="93814" y="81336"/>
                    <a:pt x="92600" y="87159"/>
                    <a:pt x="90414" y="93310"/>
                  </a:cubicBezTo>
                  <a:cubicBezTo>
                    <a:pt x="85192" y="92776"/>
                    <a:pt x="80151" y="91720"/>
                    <a:pt x="74566" y="92060"/>
                  </a:cubicBezTo>
                  <a:cubicBezTo>
                    <a:pt x="59506" y="92983"/>
                    <a:pt x="45236" y="97342"/>
                    <a:pt x="35946" y="103682"/>
                  </a:cubicBezTo>
                  <a:cubicBezTo>
                    <a:pt x="24834" y="111242"/>
                    <a:pt x="21312" y="121637"/>
                    <a:pt x="28781" y="131298"/>
                  </a:cubicBezTo>
                  <a:cubicBezTo>
                    <a:pt x="41350" y="147438"/>
                    <a:pt x="61693" y="143710"/>
                    <a:pt x="79788" y="126799"/>
                  </a:cubicBezTo>
                  <a:cubicBezTo>
                    <a:pt x="87074" y="119998"/>
                    <a:pt x="92903" y="111928"/>
                    <a:pt x="97032" y="103682"/>
                  </a:cubicBezTo>
                  <a:cubicBezTo>
                    <a:pt x="118285" y="107999"/>
                    <a:pt x="133101" y="121261"/>
                    <a:pt x="135773" y="143291"/>
                  </a:cubicBezTo>
                  <a:cubicBezTo>
                    <a:pt x="136926" y="152727"/>
                    <a:pt x="133709" y="161938"/>
                    <a:pt x="127515" y="170160"/>
                  </a:cubicBezTo>
                  <a:cubicBezTo>
                    <a:pt x="114945" y="164276"/>
                    <a:pt x="101343" y="159728"/>
                    <a:pt x="89138" y="158289"/>
                  </a:cubicBezTo>
                  <a:cubicBezTo>
                    <a:pt x="65214" y="155459"/>
                    <a:pt x="49366" y="163790"/>
                    <a:pt x="50519" y="183780"/>
                  </a:cubicBezTo>
                  <a:cubicBezTo>
                    <a:pt x="51856" y="206460"/>
                    <a:pt x="76448" y="211585"/>
                    <a:pt x="103165" y="200521"/>
                  </a:cubicBezTo>
                  <a:cubicBezTo>
                    <a:pt x="113427" y="196252"/>
                    <a:pt x="121867" y="189913"/>
                    <a:pt x="129033" y="182778"/>
                  </a:cubicBezTo>
                  <a:cubicBezTo>
                    <a:pt x="133769" y="185334"/>
                    <a:pt x="138991" y="187599"/>
                    <a:pt x="142878" y="190526"/>
                  </a:cubicBezTo>
                  <a:cubicBezTo>
                    <a:pt x="145124" y="192190"/>
                    <a:pt x="148342" y="191741"/>
                    <a:pt x="149982" y="189524"/>
                  </a:cubicBezTo>
                  <a:cubicBezTo>
                    <a:pt x="151682" y="187314"/>
                    <a:pt x="151196" y="184065"/>
                    <a:pt x="149011" y="182402"/>
                  </a:cubicBezTo>
                  <a:cubicBezTo>
                    <a:pt x="145306" y="179608"/>
                    <a:pt x="141056" y="177009"/>
                    <a:pt x="136623" y="174532"/>
                  </a:cubicBezTo>
                  <a:cubicBezTo>
                    <a:pt x="143485" y="164780"/>
                    <a:pt x="147128" y="153656"/>
                    <a:pt x="145731" y="142046"/>
                  </a:cubicBezTo>
                  <a:cubicBezTo>
                    <a:pt x="142574" y="115620"/>
                    <a:pt x="124964" y="99516"/>
                    <a:pt x="100675" y="94063"/>
                  </a:cubicBezTo>
                  <a:cubicBezTo>
                    <a:pt x="102801" y="86953"/>
                    <a:pt x="103772" y="79964"/>
                    <a:pt x="102133" y="74068"/>
                  </a:cubicBezTo>
                  <a:cubicBezTo>
                    <a:pt x="99097" y="63186"/>
                    <a:pt x="91021" y="55286"/>
                    <a:pt x="80151" y="50325"/>
                  </a:cubicBezTo>
                  <a:cubicBezTo>
                    <a:pt x="86831" y="33584"/>
                    <a:pt x="77480" y="15495"/>
                    <a:pt x="48030" y="594"/>
                  </a:cubicBezTo>
                  <a:cubicBezTo>
                    <a:pt x="46815" y="-31"/>
                    <a:pt x="45419" y="-177"/>
                    <a:pt x="44144" y="224"/>
                  </a:cubicBezTo>
                  <a:close/>
                  <a:moveTo>
                    <a:pt x="45176" y="54448"/>
                  </a:moveTo>
                  <a:cubicBezTo>
                    <a:pt x="51976" y="54102"/>
                    <a:pt x="58109" y="54679"/>
                    <a:pt x="63939" y="55827"/>
                  </a:cubicBezTo>
                  <a:cubicBezTo>
                    <a:pt x="61874" y="58001"/>
                    <a:pt x="60538" y="60211"/>
                    <a:pt x="57685" y="62324"/>
                  </a:cubicBezTo>
                  <a:cubicBezTo>
                    <a:pt x="38861" y="76248"/>
                    <a:pt x="11900" y="80365"/>
                    <a:pt x="10200" y="72568"/>
                  </a:cubicBezTo>
                  <a:cubicBezTo>
                    <a:pt x="8318" y="64194"/>
                    <a:pt x="23681" y="55560"/>
                    <a:pt x="45176" y="54448"/>
                  </a:cubicBezTo>
                  <a:close/>
                  <a:moveTo>
                    <a:pt x="75173" y="102182"/>
                  </a:moveTo>
                  <a:cubicBezTo>
                    <a:pt x="78998" y="101951"/>
                    <a:pt x="82277" y="102722"/>
                    <a:pt x="85920" y="102935"/>
                  </a:cubicBezTo>
                  <a:cubicBezTo>
                    <a:pt x="82520" y="108752"/>
                    <a:pt x="78330" y="114600"/>
                    <a:pt x="73047" y="119554"/>
                  </a:cubicBezTo>
                  <a:cubicBezTo>
                    <a:pt x="58656" y="132980"/>
                    <a:pt x="44812" y="135464"/>
                    <a:pt x="36796" y="125177"/>
                  </a:cubicBezTo>
                  <a:cubicBezTo>
                    <a:pt x="33396" y="120775"/>
                    <a:pt x="34732" y="116573"/>
                    <a:pt x="41532" y="111928"/>
                  </a:cubicBezTo>
                  <a:cubicBezTo>
                    <a:pt x="49183" y="106700"/>
                    <a:pt x="61813" y="102996"/>
                    <a:pt x="75173" y="102182"/>
                  </a:cubicBezTo>
                  <a:close/>
                  <a:moveTo>
                    <a:pt x="75780" y="168035"/>
                  </a:moveTo>
                  <a:cubicBezTo>
                    <a:pt x="79301" y="167689"/>
                    <a:pt x="83370" y="167731"/>
                    <a:pt x="88046" y="168284"/>
                  </a:cubicBezTo>
                  <a:cubicBezTo>
                    <a:pt x="98126" y="169474"/>
                    <a:pt x="109237" y="173123"/>
                    <a:pt x="119925" y="177781"/>
                  </a:cubicBezTo>
                  <a:cubicBezTo>
                    <a:pt x="114096" y="183057"/>
                    <a:pt x="107355" y="187921"/>
                    <a:pt x="99279" y="191273"/>
                  </a:cubicBezTo>
                  <a:cubicBezTo>
                    <a:pt x="77905" y="200120"/>
                    <a:pt x="61328" y="196598"/>
                    <a:pt x="60538" y="183155"/>
                  </a:cubicBezTo>
                  <a:cubicBezTo>
                    <a:pt x="59992" y="174058"/>
                    <a:pt x="65275" y="169073"/>
                    <a:pt x="75780" y="16803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6838771" y="899567"/>
              <a:ext cx="242630" cy="344079"/>
            </a:xfrm>
            <a:custGeom>
              <a:avLst/>
              <a:gdLst/>
              <a:ahLst/>
              <a:cxnLst/>
              <a:rect l="l" t="t" r="r" b="b"/>
              <a:pathLst>
                <a:path w="154788" h="219508" extrusionOk="0">
                  <a:moveTo>
                    <a:pt x="103527" y="43"/>
                  </a:moveTo>
                  <a:cubicBezTo>
                    <a:pt x="102252" y="-127"/>
                    <a:pt x="100916" y="201"/>
                    <a:pt x="99762" y="1045"/>
                  </a:cubicBezTo>
                  <a:cubicBezTo>
                    <a:pt x="92658" y="6456"/>
                    <a:pt x="88711" y="12850"/>
                    <a:pt x="86403" y="19535"/>
                  </a:cubicBezTo>
                  <a:cubicBezTo>
                    <a:pt x="75231" y="22328"/>
                    <a:pt x="64483" y="28862"/>
                    <a:pt x="55192" y="40029"/>
                  </a:cubicBezTo>
                  <a:cubicBezTo>
                    <a:pt x="39587" y="58719"/>
                    <a:pt x="40437" y="78508"/>
                    <a:pt x="52703" y="95255"/>
                  </a:cubicBezTo>
                  <a:cubicBezTo>
                    <a:pt x="38554" y="100987"/>
                    <a:pt x="27078" y="110496"/>
                    <a:pt x="22342" y="123995"/>
                  </a:cubicBezTo>
                  <a:cubicBezTo>
                    <a:pt x="17727" y="137038"/>
                    <a:pt x="19184" y="149280"/>
                    <a:pt x="24831" y="159232"/>
                  </a:cubicBezTo>
                  <a:cubicBezTo>
                    <a:pt x="5825" y="171813"/>
                    <a:pt x="-4558" y="192125"/>
                    <a:pt x="1939" y="215715"/>
                  </a:cubicBezTo>
                  <a:cubicBezTo>
                    <a:pt x="2668" y="218381"/>
                    <a:pt x="5400" y="220075"/>
                    <a:pt x="8072" y="219334"/>
                  </a:cubicBezTo>
                  <a:cubicBezTo>
                    <a:pt x="10744" y="218600"/>
                    <a:pt x="12323" y="215758"/>
                    <a:pt x="11594" y="213092"/>
                  </a:cubicBezTo>
                  <a:cubicBezTo>
                    <a:pt x="6311" y="193959"/>
                    <a:pt x="14813" y="177436"/>
                    <a:pt x="30843" y="167108"/>
                  </a:cubicBezTo>
                  <a:cubicBezTo>
                    <a:pt x="41590" y="178857"/>
                    <a:pt x="59018" y="185877"/>
                    <a:pt x="78267" y="184474"/>
                  </a:cubicBezTo>
                  <a:cubicBezTo>
                    <a:pt x="80209" y="184334"/>
                    <a:pt x="82760" y="183867"/>
                    <a:pt x="84946" y="183223"/>
                  </a:cubicBezTo>
                  <a:cubicBezTo>
                    <a:pt x="89500" y="181881"/>
                    <a:pt x="92658" y="179786"/>
                    <a:pt x="92779" y="175354"/>
                  </a:cubicBezTo>
                  <a:cubicBezTo>
                    <a:pt x="93569" y="150203"/>
                    <a:pt x="67640" y="141240"/>
                    <a:pt x="39951" y="151113"/>
                  </a:cubicBezTo>
                  <a:cubicBezTo>
                    <a:pt x="37643" y="151927"/>
                    <a:pt x="35944" y="153360"/>
                    <a:pt x="33818" y="154362"/>
                  </a:cubicBezTo>
                  <a:cubicBezTo>
                    <a:pt x="29385" y="146644"/>
                    <a:pt x="28293" y="137336"/>
                    <a:pt x="31814" y="127371"/>
                  </a:cubicBezTo>
                  <a:cubicBezTo>
                    <a:pt x="35883" y="115797"/>
                    <a:pt x="46448" y="107224"/>
                    <a:pt x="59929" y="102754"/>
                  </a:cubicBezTo>
                  <a:cubicBezTo>
                    <a:pt x="62054" y="104843"/>
                    <a:pt x="63450" y="107187"/>
                    <a:pt x="65940" y="109130"/>
                  </a:cubicBezTo>
                  <a:cubicBezTo>
                    <a:pt x="75291" y="116447"/>
                    <a:pt x="86403" y="121663"/>
                    <a:pt x="95815" y="123370"/>
                  </a:cubicBezTo>
                  <a:cubicBezTo>
                    <a:pt x="107049" y="125422"/>
                    <a:pt x="115792" y="122161"/>
                    <a:pt x="116764" y="112749"/>
                  </a:cubicBezTo>
                  <a:cubicBezTo>
                    <a:pt x="118525" y="96439"/>
                    <a:pt x="99034" y="87659"/>
                    <a:pt x="75291" y="89511"/>
                  </a:cubicBezTo>
                  <a:cubicBezTo>
                    <a:pt x="70980" y="89845"/>
                    <a:pt x="67094" y="90920"/>
                    <a:pt x="63025" y="91885"/>
                  </a:cubicBezTo>
                  <a:cubicBezTo>
                    <a:pt x="51427" y="77986"/>
                    <a:pt x="49788" y="62004"/>
                    <a:pt x="62782" y="46398"/>
                  </a:cubicBezTo>
                  <a:cubicBezTo>
                    <a:pt x="69462" y="38407"/>
                    <a:pt x="77053" y="34096"/>
                    <a:pt x="84824" y="31279"/>
                  </a:cubicBezTo>
                  <a:cubicBezTo>
                    <a:pt x="85128" y="37679"/>
                    <a:pt x="86646" y="44158"/>
                    <a:pt x="90654" y="50400"/>
                  </a:cubicBezTo>
                  <a:cubicBezTo>
                    <a:pt x="100430" y="65392"/>
                    <a:pt x="119011" y="75812"/>
                    <a:pt x="136256" y="75515"/>
                  </a:cubicBezTo>
                  <a:cubicBezTo>
                    <a:pt x="149554" y="75290"/>
                    <a:pt x="156537" y="67876"/>
                    <a:pt x="154412" y="56897"/>
                  </a:cubicBezTo>
                  <a:cubicBezTo>
                    <a:pt x="152712" y="48293"/>
                    <a:pt x="145304" y="38486"/>
                    <a:pt x="135163" y="30908"/>
                  </a:cubicBezTo>
                  <a:cubicBezTo>
                    <a:pt x="123443" y="22195"/>
                    <a:pt x="110570" y="17780"/>
                    <a:pt x="97637" y="18035"/>
                  </a:cubicBezTo>
                  <a:cubicBezTo>
                    <a:pt x="99580" y="14872"/>
                    <a:pt x="102252" y="11836"/>
                    <a:pt x="105895" y="9042"/>
                  </a:cubicBezTo>
                  <a:cubicBezTo>
                    <a:pt x="108142" y="7360"/>
                    <a:pt x="108445" y="4124"/>
                    <a:pt x="106806" y="1920"/>
                  </a:cubicBezTo>
                  <a:cubicBezTo>
                    <a:pt x="105955" y="815"/>
                    <a:pt x="104802" y="213"/>
                    <a:pt x="103527" y="43"/>
                  </a:cubicBezTo>
                  <a:close/>
                  <a:moveTo>
                    <a:pt x="95148" y="28030"/>
                  </a:moveTo>
                  <a:cubicBezTo>
                    <a:pt x="106684" y="27046"/>
                    <a:pt x="118525" y="30908"/>
                    <a:pt x="129273" y="38905"/>
                  </a:cubicBezTo>
                  <a:cubicBezTo>
                    <a:pt x="137653" y="45117"/>
                    <a:pt x="143360" y="52944"/>
                    <a:pt x="144514" y="58774"/>
                  </a:cubicBezTo>
                  <a:cubicBezTo>
                    <a:pt x="145425" y="63249"/>
                    <a:pt x="143482" y="65392"/>
                    <a:pt x="136135" y="65520"/>
                  </a:cubicBezTo>
                  <a:cubicBezTo>
                    <a:pt x="122412" y="65757"/>
                    <a:pt x="107049" y="57073"/>
                    <a:pt x="99155" y="44899"/>
                  </a:cubicBezTo>
                  <a:cubicBezTo>
                    <a:pt x="95511" y="39306"/>
                    <a:pt x="94176" y="33732"/>
                    <a:pt x="94540" y="28285"/>
                  </a:cubicBezTo>
                  <a:cubicBezTo>
                    <a:pt x="94783" y="28261"/>
                    <a:pt x="94965" y="28054"/>
                    <a:pt x="95148" y="28030"/>
                  </a:cubicBezTo>
                  <a:close/>
                  <a:moveTo>
                    <a:pt x="76202" y="99506"/>
                  </a:moveTo>
                  <a:cubicBezTo>
                    <a:pt x="94540" y="98073"/>
                    <a:pt x="107595" y="103945"/>
                    <a:pt x="106806" y="111626"/>
                  </a:cubicBezTo>
                  <a:cubicBezTo>
                    <a:pt x="106563" y="113605"/>
                    <a:pt x="103830" y="114650"/>
                    <a:pt x="97516" y="113502"/>
                  </a:cubicBezTo>
                  <a:cubicBezTo>
                    <a:pt x="89804" y="112093"/>
                    <a:pt x="80270" y="107491"/>
                    <a:pt x="72195" y="101133"/>
                  </a:cubicBezTo>
                  <a:cubicBezTo>
                    <a:pt x="71891" y="100890"/>
                    <a:pt x="71709" y="100623"/>
                    <a:pt x="71405" y="100380"/>
                  </a:cubicBezTo>
                  <a:cubicBezTo>
                    <a:pt x="73045" y="100143"/>
                    <a:pt x="74502" y="99633"/>
                    <a:pt x="76202" y="99506"/>
                  </a:cubicBezTo>
                  <a:close/>
                  <a:moveTo>
                    <a:pt x="58775" y="157234"/>
                  </a:moveTo>
                  <a:cubicBezTo>
                    <a:pt x="72377" y="156445"/>
                    <a:pt x="81667" y="162480"/>
                    <a:pt x="82275" y="173477"/>
                  </a:cubicBezTo>
                  <a:cubicBezTo>
                    <a:pt x="82153" y="173514"/>
                    <a:pt x="82153" y="173568"/>
                    <a:pt x="82031" y="173605"/>
                  </a:cubicBezTo>
                  <a:cubicBezTo>
                    <a:pt x="80635" y="174012"/>
                    <a:pt x="78935" y="174261"/>
                    <a:pt x="77660" y="174352"/>
                  </a:cubicBezTo>
                  <a:cubicBezTo>
                    <a:pt x="62540" y="175457"/>
                    <a:pt x="48998" y="170587"/>
                    <a:pt x="40194" y="162232"/>
                  </a:cubicBezTo>
                  <a:cubicBezTo>
                    <a:pt x="41348" y="161758"/>
                    <a:pt x="42137" y="160908"/>
                    <a:pt x="43291" y="160483"/>
                  </a:cubicBezTo>
                  <a:cubicBezTo>
                    <a:pt x="48817" y="158515"/>
                    <a:pt x="54039" y="157513"/>
                    <a:pt x="58775" y="15723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a:off x="7449301" y="802986"/>
              <a:ext cx="259241" cy="83079"/>
            </a:xfrm>
            <a:custGeom>
              <a:avLst/>
              <a:gdLst/>
              <a:ahLst/>
              <a:cxnLst/>
              <a:rect l="l" t="t" r="r" b="b"/>
              <a:pathLst>
                <a:path w="165385" h="53001" extrusionOk="0">
                  <a:moveTo>
                    <a:pt x="156551" y="230"/>
                  </a:moveTo>
                  <a:cubicBezTo>
                    <a:pt x="154790" y="692"/>
                    <a:pt x="153151" y="1785"/>
                    <a:pt x="152180" y="3479"/>
                  </a:cubicBezTo>
                  <a:cubicBezTo>
                    <a:pt x="126130" y="48164"/>
                    <a:pt x="48952" y="51868"/>
                    <a:pt x="12580" y="6855"/>
                  </a:cubicBezTo>
                  <a:cubicBezTo>
                    <a:pt x="10151" y="3807"/>
                    <a:pt x="5658" y="3394"/>
                    <a:pt x="2622" y="5853"/>
                  </a:cubicBezTo>
                  <a:cubicBezTo>
                    <a:pt x="-475" y="8312"/>
                    <a:pt x="-840" y="12678"/>
                    <a:pt x="1589" y="15726"/>
                  </a:cubicBezTo>
                  <a:cubicBezTo>
                    <a:pt x="44034" y="68311"/>
                    <a:pt x="133234" y="64043"/>
                    <a:pt x="164385" y="10601"/>
                  </a:cubicBezTo>
                  <a:cubicBezTo>
                    <a:pt x="166388" y="7219"/>
                    <a:pt x="165295" y="2950"/>
                    <a:pt x="161895" y="977"/>
                  </a:cubicBezTo>
                  <a:cubicBezTo>
                    <a:pt x="160195" y="-7"/>
                    <a:pt x="158313" y="-231"/>
                    <a:pt x="156551" y="23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a:off x="7440079" y="660748"/>
              <a:ext cx="74812" cy="74859"/>
            </a:xfrm>
            <a:custGeom>
              <a:avLst/>
              <a:gdLst/>
              <a:ahLst/>
              <a:cxnLst/>
              <a:rect l="l" t="t" r="r" b="b"/>
              <a:pathLst>
                <a:path w="47727" h="47757" extrusionOk="0">
                  <a:moveTo>
                    <a:pt x="0" y="23876"/>
                  </a:moveTo>
                  <a:cubicBezTo>
                    <a:pt x="0" y="10687"/>
                    <a:pt x="10687" y="0"/>
                    <a:pt x="23864" y="0"/>
                  </a:cubicBezTo>
                  <a:cubicBezTo>
                    <a:pt x="37040" y="0"/>
                    <a:pt x="47727" y="10687"/>
                    <a:pt x="47727" y="23876"/>
                  </a:cubicBezTo>
                  <a:cubicBezTo>
                    <a:pt x="47727" y="37065"/>
                    <a:pt x="37040" y="47758"/>
                    <a:pt x="23864" y="47758"/>
                  </a:cubicBezTo>
                  <a:cubicBezTo>
                    <a:pt x="10687"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a:off x="7635055" y="663120"/>
              <a:ext cx="74812" cy="74859"/>
            </a:xfrm>
            <a:custGeom>
              <a:avLst/>
              <a:gdLst/>
              <a:ahLst/>
              <a:cxnLst/>
              <a:rect l="l" t="t" r="r" b="b"/>
              <a:pathLst>
                <a:path w="47727" h="47757" extrusionOk="0">
                  <a:moveTo>
                    <a:pt x="0" y="23882"/>
                  </a:moveTo>
                  <a:cubicBezTo>
                    <a:pt x="0" y="10693"/>
                    <a:pt x="10687" y="0"/>
                    <a:pt x="23864" y="0"/>
                  </a:cubicBezTo>
                  <a:cubicBezTo>
                    <a:pt x="37040" y="0"/>
                    <a:pt x="47727" y="10693"/>
                    <a:pt x="47727" y="23882"/>
                  </a:cubicBezTo>
                  <a:cubicBezTo>
                    <a:pt x="47727" y="37065"/>
                    <a:pt x="37040" y="47758"/>
                    <a:pt x="23864" y="47758"/>
                  </a:cubicBezTo>
                  <a:cubicBezTo>
                    <a:pt x="10687" y="47758"/>
                    <a:pt x="0" y="37065"/>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a:off x="7370417" y="1329215"/>
              <a:ext cx="411300" cy="4113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276" name="Google Shape;276;p2"/>
          <p:cNvGrpSpPr/>
          <p:nvPr/>
        </p:nvGrpSpPr>
        <p:grpSpPr>
          <a:xfrm>
            <a:off x="18623" y="48448"/>
            <a:ext cx="4689190" cy="4029996"/>
            <a:chOff x="18623" y="48448"/>
            <a:chExt cx="4689190" cy="4029996"/>
          </a:xfrm>
        </p:grpSpPr>
        <p:sp>
          <p:nvSpPr>
            <p:cNvPr id="277" name="Google Shape;277;p2"/>
            <p:cNvSpPr/>
            <p:nvPr/>
          </p:nvSpPr>
          <p:spPr>
            <a:xfrm>
              <a:off x="126236" y="181493"/>
              <a:ext cx="100150" cy="9444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8" name="Google Shape;278;p2"/>
            <p:cNvPicPr preferRelativeResize="0"/>
            <p:nvPr/>
          </p:nvPicPr>
          <p:blipFill rotWithShape="1">
            <a:blip r:embed="rId2">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79" name="Google Shape;279;p2"/>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2"/>
            <p:cNvPicPr preferRelativeResize="0"/>
            <p:nvPr/>
          </p:nvPicPr>
          <p:blipFill rotWithShape="1">
            <a:blip r:embed="rId2">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81" name="Google Shape;281;p2"/>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p2"/>
            <p:cNvPicPr preferRelativeResize="0"/>
            <p:nvPr/>
          </p:nvPicPr>
          <p:blipFill rotWithShape="1">
            <a:blip r:embed="rId2">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83" name="Google Shape;283;p2"/>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2"/>
            <p:cNvPicPr preferRelativeResize="0"/>
            <p:nvPr/>
          </p:nvPicPr>
          <p:blipFill rotWithShape="1">
            <a:blip r:embed="rId2">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85" name="Google Shape;285;p2"/>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2"/>
            <p:cNvPicPr preferRelativeResize="0"/>
            <p:nvPr/>
          </p:nvPicPr>
          <p:blipFill rotWithShape="1">
            <a:blip r:embed="rId2">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88" name="Google Shape;288;p2"/>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p2"/>
            <p:cNvPicPr preferRelativeResize="0"/>
            <p:nvPr/>
          </p:nvPicPr>
          <p:blipFill rotWithShape="1">
            <a:blip r:embed="rId2">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0" name="Google Shape;290;p2"/>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p2"/>
            <p:cNvPicPr preferRelativeResize="0"/>
            <p:nvPr/>
          </p:nvPicPr>
          <p:blipFill rotWithShape="1">
            <a:blip r:embed="rId2">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2" name="Google Shape;292;p2"/>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3" name="Google Shape;293;p2"/>
            <p:cNvPicPr preferRelativeResize="0"/>
            <p:nvPr/>
          </p:nvPicPr>
          <p:blipFill rotWithShape="1">
            <a:blip r:embed="rId2">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4" name="Google Shape;294;p2"/>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2"/>
            <p:cNvPicPr preferRelativeResize="0"/>
            <p:nvPr/>
          </p:nvPicPr>
          <p:blipFill rotWithShape="1">
            <a:blip r:embed="rId2">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7" name="Google Shape;297;p2"/>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8" name="Google Shape;298;p2"/>
            <p:cNvPicPr preferRelativeResize="0"/>
            <p:nvPr/>
          </p:nvPicPr>
          <p:blipFill rotWithShape="1">
            <a:blip r:embed="rId2">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99" name="Google Shape;299;p2"/>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 name="Google Shape;300;p2"/>
            <p:cNvPicPr preferRelativeResize="0"/>
            <p:nvPr/>
          </p:nvPicPr>
          <p:blipFill rotWithShape="1">
            <a:blip r:embed="rId2">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01" name="Google Shape;301;p2"/>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2" name="Google Shape;302;p2"/>
            <p:cNvPicPr preferRelativeResize="0"/>
            <p:nvPr/>
          </p:nvPicPr>
          <p:blipFill rotWithShape="1">
            <a:blip r:embed="rId2">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03" name="Google Shape;303;p2"/>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4" name="Google Shape;304;p2"/>
            <p:cNvPicPr preferRelativeResize="0"/>
            <p:nvPr/>
          </p:nvPicPr>
          <p:blipFill rotWithShape="1">
            <a:blip r:embed="rId2">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05" name="Google Shape;305;p2"/>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6" name="Google Shape;306;p2"/>
            <p:cNvPicPr preferRelativeResize="0"/>
            <p:nvPr/>
          </p:nvPicPr>
          <p:blipFill rotWithShape="1">
            <a:blip r:embed="rId2">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07" name="Google Shape;307;p2"/>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p2"/>
            <p:cNvPicPr preferRelativeResize="0"/>
            <p:nvPr/>
          </p:nvPicPr>
          <p:blipFill rotWithShape="1">
            <a:blip r:embed="rId2">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11" name="Google Shape;311;p2"/>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2" name="Google Shape;312;p2"/>
            <p:cNvPicPr preferRelativeResize="0"/>
            <p:nvPr/>
          </p:nvPicPr>
          <p:blipFill rotWithShape="1">
            <a:blip r:embed="rId2">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13" name="Google Shape;313;p2"/>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 name="Google Shape;315;p2"/>
            <p:cNvPicPr preferRelativeResize="0"/>
            <p:nvPr/>
          </p:nvPicPr>
          <p:blipFill rotWithShape="1">
            <a:blip r:embed="rId2">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16" name="Google Shape;316;p2"/>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7" name="Google Shape;317;p2"/>
            <p:cNvPicPr preferRelativeResize="0"/>
            <p:nvPr/>
          </p:nvPicPr>
          <p:blipFill rotWithShape="1">
            <a:blip r:embed="rId2">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18" name="Google Shape;318;p2"/>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p2"/>
            <p:cNvPicPr preferRelativeResize="0"/>
            <p:nvPr/>
          </p:nvPicPr>
          <p:blipFill rotWithShape="1">
            <a:blip r:embed="rId2">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22" name="Google Shape;322;p2"/>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 name="Google Shape;323;p2"/>
            <p:cNvPicPr preferRelativeResize="0"/>
            <p:nvPr/>
          </p:nvPicPr>
          <p:blipFill rotWithShape="1">
            <a:blip r:embed="rId2">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24" name="Google Shape;324;p2"/>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7" name="Google Shape;327;p2"/>
            <p:cNvPicPr preferRelativeResize="0"/>
            <p:nvPr/>
          </p:nvPicPr>
          <p:blipFill rotWithShape="1">
            <a:blip r:embed="rId2">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28" name="Google Shape;328;p2"/>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9" name="Google Shape;329;p2"/>
            <p:cNvPicPr preferRelativeResize="0"/>
            <p:nvPr/>
          </p:nvPicPr>
          <p:blipFill rotWithShape="1">
            <a:blip r:embed="rId2">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30" name="Google Shape;330;p2"/>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1"/>
        <p:cNvGrpSpPr/>
        <p:nvPr/>
      </p:nvGrpSpPr>
      <p:grpSpPr>
        <a:xfrm>
          <a:off x="0" y="0"/>
          <a:ext cx="0" cy="0"/>
          <a:chOff x="0" y="0"/>
          <a:chExt cx="0" cy="0"/>
        </a:xfrm>
      </p:grpSpPr>
      <p:sp>
        <p:nvSpPr>
          <p:cNvPr id="332" name="Google Shape;332;p3"/>
          <p:cNvSpPr/>
          <p:nvPr/>
        </p:nvSpPr>
        <p:spPr>
          <a:xfrm>
            <a:off x="609600" y="67605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33" name="Google Shape;333;p3"/>
          <p:cNvSpPr txBox="1">
            <a:spLocks noGrp="1"/>
          </p:cNvSpPr>
          <p:nvPr>
            <p:ph type="title"/>
          </p:nvPr>
        </p:nvSpPr>
        <p:spPr>
          <a:xfrm>
            <a:off x="5135538" y="1780200"/>
            <a:ext cx="58281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60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34" name="Google Shape;334;p3"/>
          <p:cNvSpPr txBox="1">
            <a:spLocks noGrp="1"/>
          </p:cNvSpPr>
          <p:nvPr>
            <p:ph type="body" idx="1"/>
          </p:nvPr>
        </p:nvSpPr>
        <p:spPr>
          <a:xfrm>
            <a:off x="5135538" y="3066350"/>
            <a:ext cx="5828100" cy="23535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412750" algn="l">
              <a:lnSpc>
                <a:spcPct val="115000"/>
              </a:lnSpc>
              <a:spcBef>
                <a:spcPts val="0"/>
              </a:spcBef>
              <a:spcAft>
                <a:spcPts val="0"/>
              </a:spcAft>
              <a:buSzPts val="2900"/>
              <a:buChar char="○"/>
              <a:defRPr sz="2900"/>
            </a:lvl2pPr>
            <a:lvl3pPr marL="1371600" lvl="2" indent="-412750" algn="l">
              <a:lnSpc>
                <a:spcPct val="115000"/>
              </a:lnSpc>
              <a:spcBef>
                <a:spcPts val="0"/>
              </a:spcBef>
              <a:spcAft>
                <a:spcPts val="0"/>
              </a:spcAft>
              <a:buSzPts val="2900"/>
              <a:buChar char="■"/>
              <a:defRPr sz="2900"/>
            </a:lvl3pPr>
            <a:lvl4pPr marL="1828800" lvl="3" indent="-412750" algn="l">
              <a:lnSpc>
                <a:spcPct val="115000"/>
              </a:lnSpc>
              <a:spcBef>
                <a:spcPts val="0"/>
              </a:spcBef>
              <a:spcAft>
                <a:spcPts val="0"/>
              </a:spcAft>
              <a:buSzPts val="2900"/>
              <a:buChar char="●"/>
              <a:defRPr sz="2900"/>
            </a:lvl4pPr>
            <a:lvl5pPr marL="2286000" lvl="4" indent="-412750" algn="l">
              <a:lnSpc>
                <a:spcPct val="115000"/>
              </a:lnSpc>
              <a:spcBef>
                <a:spcPts val="0"/>
              </a:spcBef>
              <a:spcAft>
                <a:spcPts val="0"/>
              </a:spcAft>
              <a:buSzPts val="2900"/>
              <a:buChar char="○"/>
              <a:defRPr sz="2900"/>
            </a:lvl5pPr>
            <a:lvl6pPr marL="2743200" lvl="5" indent="-412750" algn="l">
              <a:lnSpc>
                <a:spcPct val="115000"/>
              </a:lnSpc>
              <a:spcBef>
                <a:spcPts val="0"/>
              </a:spcBef>
              <a:spcAft>
                <a:spcPts val="0"/>
              </a:spcAft>
              <a:buSzPts val="2900"/>
              <a:buChar char="■"/>
              <a:defRPr sz="2900"/>
            </a:lvl6pPr>
            <a:lvl7pPr marL="3200400" lvl="6" indent="-412750" algn="l">
              <a:lnSpc>
                <a:spcPct val="115000"/>
              </a:lnSpc>
              <a:spcBef>
                <a:spcPts val="0"/>
              </a:spcBef>
              <a:spcAft>
                <a:spcPts val="0"/>
              </a:spcAft>
              <a:buSzPts val="2900"/>
              <a:buChar char="●"/>
              <a:defRPr sz="2900"/>
            </a:lvl7pPr>
            <a:lvl8pPr marL="3657600" lvl="7" indent="-412750" algn="l">
              <a:lnSpc>
                <a:spcPct val="115000"/>
              </a:lnSpc>
              <a:spcBef>
                <a:spcPts val="0"/>
              </a:spcBef>
              <a:spcAft>
                <a:spcPts val="0"/>
              </a:spcAft>
              <a:buSzPts val="2900"/>
              <a:buChar char="○"/>
              <a:defRPr sz="2900"/>
            </a:lvl8pPr>
            <a:lvl9pPr marL="4114800" lvl="8" indent="-412750" algn="l">
              <a:lnSpc>
                <a:spcPct val="115000"/>
              </a:lnSpc>
              <a:spcBef>
                <a:spcPts val="0"/>
              </a:spcBef>
              <a:spcAft>
                <a:spcPts val="0"/>
              </a:spcAft>
              <a:buSzPts val="2900"/>
              <a:buChar char="■"/>
              <a:defRPr sz="2900"/>
            </a:lvl9pPr>
          </a:lstStyle>
          <a:p>
            <a:endParaRPr/>
          </a:p>
        </p:txBody>
      </p:sp>
      <p:sp>
        <p:nvSpPr>
          <p:cNvPr id="335" name="Google Shape;335;p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6" name="Google Shape;336;p3"/>
          <p:cNvSpPr>
            <a:spLocks noGrp="1"/>
          </p:cNvSpPr>
          <p:nvPr>
            <p:ph type="pic" idx="2"/>
          </p:nvPr>
        </p:nvSpPr>
        <p:spPr>
          <a:xfrm>
            <a:off x="800038" y="1609200"/>
            <a:ext cx="3639600" cy="36396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x boxes">
  <p:cSld name="CUSTOM">
    <p:spTree>
      <p:nvGrpSpPr>
        <p:cNvPr id="1" name="Shape 337"/>
        <p:cNvGrpSpPr/>
        <p:nvPr/>
      </p:nvGrpSpPr>
      <p:grpSpPr>
        <a:xfrm>
          <a:off x="0" y="0"/>
          <a:ext cx="0" cy="0"/>
          <a:chOff x="0" y="0"/>
          <a:chExt cx="0" cy="0"/>
        </a:xfrm>
      </p:grpSpPr>
      <p:sp>
        <p:nvSpPr>
          <p:cNvPr id="338" name="Google Shape;338;p4"/>
          <p:cNvSpPr/>
          <p:nvPr/>
        </p:nvSpPr>
        <p:spPr>
          <a:xfrm>
            <a:off x="326571" y="348343"/>
            <a:ext cx="11575500" cy="6270600"/>
          </a:xfrm>
          <a:prstGeom prst="rect">
            <a:avLst/>
          </a:prstGeom>
          <a:noFill/>
          <a:ln w="76200" cap="flat" cmpd="sng">
            <a:solidFill>
              <a:schemeClr val="accent6"/>
            </a:solidFill>
            <a:prstDash val="solid"/>
            <a:round/>
            <a:headEnd type="none" w="sm" len="sm"/>
            <a:tailEnd type="none" w="sm" len="sm"/>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
          <p:cNvSpPr/>
          <p:nvPr/>
        </p:nvSpPr>
        <p:spPr>
          <a:xfrm>
            <a:off x="609625" y="73070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40" name="Google Shape;340;p4"/>
          <p:cNvSpPr txBox="1">
            <a:spLocks noGrp="1"/>
          </p:cNvSpPr>
          <p:nvPr>
            <p:ph type="title"/>
          </p:nvPr>
        </p:nvSpPr>
        <p:spPr>
          <a:xfrm>
            <a:off x="1236425" y="593375"/>
            <a:ext cx="9719100" cy="763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341" name="Google Shape;341;p4"/>
          <p:cNvSpPr txBox="1">
            <a:spLocks noGrp="1"/>
          </p:cNvSpPr>
          <p:nvPr>
            <p:ph type="subTitle" idx="1"/>
          </p:nvPr>
        </p:nvSpPr>
        <p:spPr>
          <a:xfrm>
            <a:off x="1236489" y="1711975"/>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2" name="Google Shape;342;p4"/>
          <p:cNvSpPr txBox="1">
            <a:spLocks noGrp="1"/>
          </p:cNvSpPr>
          <p:nvPr>
            <p:ph type="body" idx="2"/>
          </p:nvPr>
        </p:nvSpPr>
        <p:spPr>
          <a:xfrm>
            <a:off x="1236518" y="2428830"/>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43" name="Google Shape;343;p4"/>
          <p:cNvSpPr txBox="1">
            <a:spLocks noGrp="1"/>
          </p:cNvSpPr>
          <p:nvPr>
            <p:ph type="subTitle" idx="3"/>
          </p:nvPr>
        </p:nvSpPr>
        <p:spPr>
          <a:xfrm>
            <a:off x="4552500" y="1711975"/>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4" name="Google Shape;344;p4"/>
          <p:cNvSpPr txBox="1">
            <a:spLocks noGrp="1"/>
          </p:cNvSpPr>
          <p:nvPr>
            <p:ph type="body" idx="4"/>
          </p:nvPr>
        </p:nvSpPr>
        <p:spPr>
          <a:xfrm>
            <a:off x="4552529" y="2428830"/>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45" name="Google Shape;345;p4"/>
          <p:cNvSpPr txBox="1">
            <a:spLocks noGrp="1"/>
          </p:cNvSpPr>
          <p:nvPr>
            <p:ph type="subTitle" idx="5"/>
          </p:nvPr>
        </p:nvSpPr>
        <p:spPr>
          <a:xfrm>
            <a:off x="7868533" y="1711975"/>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6" name="Google Shape;346;p4"/>
          <p:cNvSpPr txBox="1">
            <a:spLocks noGrp="1"/>
          </p:cNvSpPr>
          <p:nvPr>
            <p:ph type="body" idx="6"/>
          </p:nvPr>
        </p:nvSpPr>
        <p:spPr>
          <a:xfrm>
            <a:off x="7868562" y="2428830"/>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47" name="Google Shape;347;p4"/>
          <p:cNvSpPr txBox="1">
            <a:spLocks noGrp="1"/>
          </p:cNvSpPr>
          <p:nvPr>
            <p:ph type="subTitle" idx="7"/>
          </p:nvPr>
        </p:nvSpPr>
        <p:spPr>
          <a:xfrm>
            <a:off x="1236436" y="4177121"/>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8" name="Google Shape;348;p4"/>
          <p:cNvSpPr txBox="1">
            <a:spLocks noGrp="1"/>
          </p:cNvSpPr>
          <p:nvPr>
            <p:ph type="body" idx="8"/>
          </p:nvPr>
        </p:nvSpPr>
        <p:spPr>
          <a:xfrm>
            <a:off x="1236464" y="4893977"/>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49" name="Google Shape;349;p4"/>
          <p:cNvSpPr txBox="1">
            <a:spLocks noGrp="1"/>
          </p:cNvSpPr>
          <p:nvPr>
            <p:ph type="subTitle" idx="9"/>
          </p:nvPr>
        </p:nvSpPr>
        <p:spPr>
          <a:xfrm>
            <a:off x="4552447" y="4177121"/>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0" name="Google Shape;350;p4"/>
          <p:cNvSpPr txBox="1">
            <a:spLocks noGrp="1"/>
          </p:cNvSpPr>
          <p:nvPr>
            <p:ph type="body" idx="13"/>
          </p:nvPr>
        </p:nvSpPr>
        <p:spPr>
          <a:xfrm>
            <a:off x="4552475" y="4893977"/>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351" name="Google Shape;351;p4"/>
          <p:cNvSpPr txBox="1">
            <a:spLocks noGrp="1"/>
          </p:cNvSpPr>
          <p:nvPr>
            <p:ph type="subTitle" idx="14"/>
          </p:nvPr>
        </p:nvSpPr>
        <p:spPr>
          <a:xfrm>
            <a:off x="7868480" y="4177121"/>
            <a:ext cx="3087000" cy="530700"/>
          </a:xfrm>
          <a:prstGeom prst="rect">
            <a:avLst/>
          </a:prstGeom>
          <a:noFill/>
          <a:ln>
            <a:noFill/>
          </a:ln>
        </p:spPr>
        <p:txBody>
          <a:bodyPr spcFirstLastPara="1" wrap="square" lIns="121900" tIns="121900" rIns="121900" bIns="121900" anchor="t" anchorCtr="0">
            <a:normAutofit/>
          </a:bodyPr>
          <a:lstStyle>
            <a:lvl1pPr lvl="0" algn="ctr">
              <a:lnSpc>
                <a:spcPct val="80000"/>
              </a:lnSpc>
              <a:spcBef>
                <a:spcPts val="0"/>
              </a:spcBef>
              <a:spcAft>
                <a:spcPts val="0"/>
              </a:spcAft>
              <a:buSzPts val="2800"/>
              <a:buNone/>
              <a:defRPr sz="3970" b="1">
                <a:latin typeface="Mountains of Christmas"/>
                <a:ea typeface="Mountains of Christmas"/>
                <a:cs typeface="Mountains of Christmas"/>
                <a:sym typeface="Mountains of Christma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2" name="Google Shape;352;p4"/>
          <p:cNvSpPr txBox="1">
            <a:spLocks noGrp="1"/>
          </p:cNvSpPr>
          <p:nvPr>
            <p:ph type="body" idx="15"/>
          </p:nvPr>
        </p:nvSpPr>
        <p:spPr>
          <a:xfrm>
            <a:off x="7868508" y="4893977"/>
            <a:ext cx="30870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3"/>
        <p:cNvGrpSpPr/>
        <p:nvPr/>
      </p:nvGrpSpPr>
      <p:grpSpPr>
        <a:xfrm>
          <a:off x="0" y="0"/>
          <a:ext cx="0" cy="0"/>
          <a:chOff x="0" y="0"/>
          <a:chExt cx="0" cy="0"/>
        </a:xfrm>
      </p:grpSpPr>
      <p:sp>
        <p:nvSpPr>
          <p:cNvPr id="354" name="Google Shape;354;p5"/>
          <p:cNvSpPr/>
          <p:nvPr/>
        </p:nvSpPr>
        <p:spPr>
          <a:xfrm>
            <a:off x="7942" y="1285389"/>
            <a:ext cx="12192000" cy="4287222"/>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55" name="Google Shape;355;p5"/>
          <p:cNvSpPr txBox="1">
            <a:spLocks noGrp="1"/>
          </p:cNvSpPr>
          <p:nvPr>
            <p:ph type="title"/>
          </p:nvPr>
        </p:nvSpPr>
        <p:spPr>
          <a:xfrm>
            <a:off x="415650" y="265235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56" name="Google Shape;356;p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7" name="Google Shape;357;p5"/>
          <p:cNvSpPr txBox="1">
            <a:spLocks noGrp="1"/>
          </p:cNvSpPr>
          <p:nvPr>
            <p:ph type="body" idx="1"/>
          </p:nvPr>
        </p:nvSpPr>
        <p:spPr>
          <a:xfrm>
            <a:off x="415650" y="3774651"/>
            <a:ext cx="11360700" cy="1713300"/>
          </a:xfrm>
          <a:prstGeom prst="rect">
            <a:avLst/>
          </a:prstGeom>
          <a:noFill/>
          <a:ln>
            <a:noFill/>
          </a:ln>
        </p:spPr>
        <p:txBody>
          <a:bodyPr spcFirstLastPara="1" wrap="square" lIns="121900" tIns="121900" rIns="121900" bIns="121900" anchor="t" anchorCtr="0">
            <a:normAutofit/>
          </a:bodyPr>
          <a:lstStyle>
            <a:lvl1pPr marL="457200" lvl="0" indent="-355600" algn="ctr">
              <a:lnSpc>
                <a:spcPct val="115000"/>
              </a:lnSpc>
              <a:spcBef>
                <a:spcPts val="0"/>
              </a:spcBef>
              <a:spcAft>
                <a:spcPts val="0"/>
              </a:spcAft>
              <a:buSzPts val="2000"/>
              <a:buChar char="●"/>
              <a:defRPr/>
            </a:lvl1pPr>
            <a:lvl2pPr marL="914400" lvl="1" indent="-355600" algn="ctr">
              <a:lnSpc>
                <a:spcPct val="115000"/>
              </a:lnSpc>
              <a:spcBef>
                <a:spcPts val="0"/>
              </a:spcBef>
              <a:spcAft>
                <a:spcPts val="0"/>
              </a:spcAft>
              <a:buSzPts val="2000"/>
              <a:buChar char="○"/>
              <a:defRPr/>
            </a:lvl2pPr>
            <a:lvl3pPr marL="1371600" lvl="2" indent="-355600" algn="ctr">
              <a:lnSpc>
                <a:spcPct val="115000"/>
              </a:lnSpc>
              <a:spcBef>
                <a:spcPts val="0"/>
              </a:spcBef>
              <a:spcAft>
                <a:spcPts val="0"/>
              </a:spcAft>
              <a:buSzPts val="2000"/>
              <a:buChar char="■"/>
              <a:defRPr/>
            </a:lvl3pPr>
            <a:lvl4pPr marL="1828800" lvl="3" indent="-355600" algn="ctr">
              <a:lnSpc>
                <a:spcPct val="115000"/>
              </a:lnSpc>
              <a:spcBef>
                <a:spcPts val="0"/>
              </a:spcBef>
              <a:spcAft>
                <a:spcPts val="0"/>
              </a:spcAft>
              <a:buSzPts val="2000"/>
              <a:buChar char="●"/>
              <a:defRPr/>
            </a:lvl4pPr>
            <a:lvl5pPr marL="2286000" lvl="4" indent="-355600" algn="ctr">
              <a:lnSpc>
                <a:spcPct val="115000"/>
              </a:lnSpc>
              <a:spcBef>
                <a:spcPts val="0"/>
              </a:spcBef>
              <a:spcAft>
                <a:spcPts val="0"/>
              </a:spcAft>
              <a:buSzPts val="2000"/>
              <a:buChar char="○"/>
              <a:defRPr/>
            </a:lvl5pPr>
            <a:lvl6pPr marL="2743200" lvl="5" indent="-355600" algn="ctr">
              <a:lnSpc>
                <a:spcPct val="115000"/>
              </a:lnSpc>
              <a:spcBef>
                <a:spcPts val="0"/>
              </a:spcBef>
              <a:spcAft>
                <a:spcPts val="0"/>
              </a:spcAft>
              <a:buSzPts val="2000"/>
              <a:buChar char="■"/>
              <a:defRPr/>
            </a:lvl6pPr>
            <a:lvl7pPr marL="3200400" lvl="6" indent="-355600" algn="ctr">
              <a:lnSpc>
                <a:spcPct val="115000"/>
              </a:lnSpc>
              <a:spcBef>
                <a:spcPts val="0"/>
              </a:spcBef>
              <a:spcAft>
                <a:spcPts val="0"/>
              </a:spcAft>
              <a:buSzPts val="2000"/>
              <a:buChar char="●"/>
              <a:defRPr/>
            </a:lvl7pPr>
            <a:lvl8pPr marL="3657600" lvl="7" indent="-355600" algn="ctr">
              <a:lnSpc>
                <a:spcPct val="115000"/>
              </a:lnSpc>
              <a:spcBef>
                <a:spcPts val="0"/>
              </a:spcBef>
              <a:spcAft>
                <a:spcPts val="0"/>
              </a:spcAft>
              <a:buSzPts val="2000"/>
              <a:buChar char="○"/>
              <a:defRPr/>
            </a:lvl8pPr>
            <a:lvl9pPr marL="4114800" lvl="8" indent="-355600" algn="ctr">
              <a:lnSpc>
                <a:spcPct val="115000"/>
              </a:lnSpc>
              <a:spcBef>
                <a:spcPts val="0"/>
              </a:spcBef>
              <a:spcAft>
                <a:spcPts val="0"/>
              </a:spcAft>
              <a:buSzPts val="2000"/>
              <a:buChar char="■"/>
              <a:defRPr/>
            </a:lvl9pPr>
          </a:lstStyle>
          <a:p>
            <a:endParaRPr/>
          </a:p>
        </p:txBody>
      </p:sp>
      <p:grpSp>
        <p:nvGrpSpPr>
          <p:cNvPr id="358" name="Google Shape;358;p5"/>
          <p:cNvGrpSpPr/>
          <p:nvPr/>
        </p:nvGrpSpPr>
        <p:grpSpPr>
          <a:xfrm>
            <a:off x="163692" y="5955718"/>
            <a:ext cx="11862843" cy="524254"/>
            <a:chOff x="163525" y="6081418"/>
            <a:chExt cx="11862843" cy="524254"/>
          </a:xfrm>
        </p:grpSpPr>
        <p:grpSp>
          <p:nvGrpSpPr>
            <p:cNvPr id="359" name="Google Shape;359;p5"/>
            <p:cNvGrpSpPr/>
            <p:nvPr/>
          </p:nvGrpSpPr>
          <p:grpSpPr>
            <a:xfrm rot="5400000">
              <a:off x="1321289" y="4946319"/>
              <a:ext cx="501588" cy="2817117"/>
              <a:chOff x="241781" y="1363646"/>
              <a:chExt cx="735472" cy="4130706"/>
            </a:xfrm>
          </p:grpSpPr>
          <p:sp>
            <p:nvSpPr>
              <p:cNvPr id="360" name="Google Shape;360;p5"/>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3" name="Google Shape;363;p5"/>
            <p:cNvGrpSpPr/>
            <p:nvPr/>
          </p:nvGrpSpPr>
          <p:grpSpPr>
            <a:xfrm rot="-5400000" flipH="1">
              <a:off x="4400388" y="4946319"/>
              <a:ext cx="501588" cy="2817117"/>
              <a:chOff x="241781" y="1363646"/>
              <a:chExt cx="735472" cy="4130706"/>
            </a:xfrm>
          </p:grpSpPr>
          <p:sp>
            <p:nvSpPr>
              <p:cNvPr id="364" name="Google Shape;364;p5"/>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7" name="Google Shape;367;p5"/>
            <p:cNvGrpSpPr/>
            <p:nvPr/>
          </p:nvGrpSpPr>
          <p:grpSpPr>
            <a:xfrm rot="5400000">
              <a:off x="7383474" y="4946319"/>
              <a:ext cx="501588" cy="2817117"/>
              <a:chOff x="241781" y="1363646"/>
              <a:chExt cx="735472" cy="4130706"/>
            </a:xfrm>
          </p:grpSpPr>
          <p:sp>
            <p:nvSpPr>
              <p:cNvPr id="368" name="Google Shape;368;p5"/>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5"/>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1" name="Google Shape;371;p5"/>
            <p:cNvGrpSpPr/>
            <p:nvPr/>
          </p:nvGrpSpPr>
          <p:grpSpPr>
            <a:xfrm rot="-5400000" flipH="1">
              <a:off x="10367016" y="4923653"/>
              <a:ext cx="501588" cy="2817117"/>
              <a:chOff x="241781" y="1363646"/>
              <a:chExt cx="735472" cy="4130706"/>
            </a:xfrm>
          </p:grpSpPr>
          <p:sp>
            <p:nvSpPr>
              <p:cNvPr id="372" name="Google Shape;372;p5"/>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5"/>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75" name="Google Shape;375;p5"/>
          <p:cNvSpPr/>
          <p:nvPr/>
        </p:nvSpPr>
        <p:spPr>
          <a:xfrm flipH="1">
            <a:off x="11879621" y="228038"/>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6" name="Google Shape;376;p5"/>
          <p:cNvPicPr preferRelativeResize="0"/>
          <p:nvPr/>
        </p:nvPicPr>
        <p:blipFill rotWithShape="1">
          <a:blip r:embed="rId2">
            <a:alphaModFix/>
          </a:blip>
          <a:srcRect/>
          <a:stretch/>
        </p:blipFill>
        <p:spPr>
          <a:xfrm flipH="1">
            <a:off x="11517167" y="211680"/>
            <a:ext cx="135207" cy="135207"/>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77" name="Google Shape;377;p5"/>
          <p:cNvSpPr/>
          <p:nvPr/>
        </p:nvSpPr>
        <p:spPr>
          <a:xfrm flipH="1">
            <a:off x="11227161" y="355527"/>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8" name="Google Shape;378;p5"/>
          <p:cNvPicPr preferRelativeResize="0"/>
          <p:nvPr/>
        </p:nvPicPr>
        <p:blipFill rotWithShape="1">
          <a:blip r:embed="rId2">
            <a:alphaModFix/>
          </a:blip>
          <a:srcRect/>
          <a:stretch/>
        </p:blipFill>
        <p:spPr>
          <a:xfrm flipH="1">
            <a:off x="11652373" y="621511"/>
            <a:ext cx="160153" cy="160153"/>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79" name="Google Shape;379;p5"/>
          <p:cNvSpPr/>
          <p:nvPr/>
        </p:nvSpPr>
        <p:spPr>
          <a:xfrm rot="-5656676" flipH="1">
            <a:off x="11443902" y="1064698"/>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5"/>
          <p:cNvSpPr/>
          <p:nvPr/>
        </p:nvSpPr>
        <p:spPr>
          <a:xfrm flipH="1">
            <a:off x="11947145" y="781658"/>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1" name="Google Shape;381;p5"/>
          <p:cNvPicPr preferRelativeResize="0"/>
          <p:nvPr/>
        </p:nvPicPr>
        <p:blipFill rotWithShape="1">
          <a:blip r:embed="rId2">
            <a:alphaModFix/>
          </a:blip>
          <a:srcRect/>
          <a:stretch/>
        </p:blipFill>
        <p:spPr>
          <a:xfrm flipH="1">
            <a:off x="10658262" y="111354"/>
            <a:ext cx="160153" cy="160153"/>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82" name="Google Shape;382;p5"/>
          <p:cNvSpPr/>
          <p:nvPr/>
        </p:nvSpPr>
        <p:spPr>
          <a:xfrm rot="-5656676" flipH="1">
            <a:off x="10874455" y="127701"/>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3" name="Google Shape;383;p5"/>
          <p:cNvPicPr preferRelativeResize="0"/>
          <p:nvPr/>
        </p:nvPicPr>
        <p:blipFill rotWithShape="1">
          <a:blip r:embed="rId2">
            <a:alphaModFix/>
          </a:blip>
          <a:srcRect/>
          <a:stretch/>
        </p:blipFill>
        <p:spPr>
          <a:xfrm rot="-5656676" flipH="1">
            <a:off x="10861962" y="721806"/>
            <a:ext cx="160180" cy="16018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84" name="Google Shape;384;p5"/>
          <p:cNvSpPr/>
          <p:nvPr/>
        </p:nvSpPr>
        <p:spPr>
          <a:xfrm flipH="1">
            <a:off x="10236963" y="824631"/>
            <a:ext cx="135095" cy="12740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5"/>
          <p:cNvSpPr/>
          <p:nvPr/>
        </p:nvSpPr>
        <p:spPr>
          <a:xfrm rot="-5656676" flipH="1">
            <a:off x="10659263" y="519818"/>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
          <p:cNvSpPr/>
          <p:nvPr/>
        </p:nvSpPr>
        <p:spPr>
          <a:xfrm rot="-5400000" flipH="1">
            <a:off x="9928724" y="80401"/>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7" name="Google Shape;387;p5"/>
          <p:cNvPicPr preferRelativeResize="0"/>
          <p:nvPr/>
        </p:nvPicPr>
        <p:blipFill rotWithShape="1">
          <a:blip r:embed="rId2">
            <a:alphaModFix/>
          </a:blip>
          <a:srcRect/>
          <a:stretch/>
        </p:blipFill>
        <p:spPr>
          <a:xfrm rot="-5400000" flipH="1">
            <a:off x="9455321" y="831720"/>
            <a:ext cx="160114" cy="16011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88" name="Google Shape;388;p5"/>
          <p:cNvSpPr/>
          <p:nvPr/>
        </p:nvSpPr>
        <p:spPr>
          <a:xfrm rot="10543324" flipH="1">
            <a:off x="9467821" y="339577"/>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9" name="Google Shape;389;p5"/>
          <p:cNvPicPr preferRelativeResize="0"/>
          <p:nvPr/>
        </p:nvPicPr>
        <p:blipFill rotWithShape="1">
          <a:blip r:embed="rId2">
            <a:alphaModFix/>
          </a:blip>
          <a:srcRect/>
          <a:stretch/>
        </p:blipFill>
        <p:spPr>
          <a:xfrm rot="10543324" flipH="1">
            <a:off x="10065773" y="323193"/>
            <a:ext cx="160180" cy="16018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90" name="Google Shape;390;p5"/>
          <p:cNvSpPr/>
          <p:nvPr/>
        </p:nvSpPr>
        <p:spPr>
          <a:xfrm rot="10543232" flipH="1">
            <a:off x="9859934" y="859509"/>
            <a:ext cx="135209" cy="127512"/>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5"/>
          <p:cNvSpPr/>
          <p:nvPr/>
        </p:nvSpPr>
        <p:spPr>
          <a:xfrm flipH="1">
            <a:off x="9086851" y="292626"/>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2" name="Google Shape;392;p5"/>
          <p:cNvPicPr preferRelativeResize="0"/>
          <p:nvPr/>
        </p:nvPicPr>
        <p:blipFill rotWithShape="1">
          <a:blip r:embed="rId2">
            <a:alphaModFix/>
          </a:blip>
          <a:srcRect/>
          <a:stretch/>
        </p:blipFill>
        <p:spPr>
          <a:xfrm flipH="1">
            <a:off x="8517952" y="48453"/>
            <a:ext cx="160153" cy="160153"/>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93" name="Google Shape;393;p5"/>
          <p:cNvSpPr/>
          <p:nvPr/>
        </p:nvSpPr>
        <p:spPr>
          <a:xfrm rot="-5656676" flipH="1">
            <a:off x="8788474" y="292613"/>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p5"/>
          <p:cNvPicPr preferRelativeResize="0"/>
          <p:nvPr/>
        </p:nvPicPr>
        <p:blipFill rotWithShape="1">
          <a:blip r:embed="rId2">
            <a:alphaModFix/>
          </a:blip>
          <a:srcRect/>
          <a:stretch/>
        </p:blipFill>
        <p:spPr>
          <a:xfrm rot="-5656768" flipH="1">
            <a:off x="8721656" y="963701"/>
            <a:ext cx="160250" cy="16025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95" name="Google Shape;395;p5"/>
          <p:cNvSpPr/>
          <p:nvPr/>
        </p:nvSpPr>
        <p:spPr>
          <a:xfrm flipH="1">
            <a:off x="8113696" y="292626"/>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5"/>
          <p:cNvSpPr/>
          <p:nvPr/>
        </p:nvSpPr>
        <p:spPr>
          <a:xfrm rot="-5656768" flipH="1">
            <a:off x="8381782" y="824616"/>
            <a:ext cx="135209" cy="127512"/>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5"/>
          <p:cNvSpPr/>
          <p:nvPr/>
        </p:nvSpPr>
        <p:spPr>
          <a:xfrm rot="-5400000" flipH="1">
            <a:off x="7479849" y="120355"/>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8" name="Google Shape;398;p5"/>
          <p:cNvPicPr preferRelativeResize="0"/>
          <p:nvPr/>
        </p:nvPicPr>
        <p:blipFill rotWithShape="1">
          <a:blip r:embed="rId2">
            <a:alphaModFix/>
          </a:blip>
          <a:srcRect/>
          <a:stretch/>
        </p:blipFill>
        <p:spPr>
          <a:xfrm rot="-5400000" flipH="1">
            <a:off x="7006446" y="871674"/>
            <a:ext cx="160114" cy="16011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399" name="Google Shape;399;p5"/>
          <p:cNvSpPr/>
          <p:nvPr/>
        </p:nvSpPr>
        <p:spPr>
          <a:xfrm rot="10543324" flipH="1">
            <a:off x="7018946" y="379531"/>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5"/>
          <p:cNvPicPr preferRelativeResize="0"/>
          <p:nvPr/>
        </p:nvPicPr>
        <p:blipFill rotWithShape="1">
          <a:blip r:embed="rId2">
            <a:alphaModFix/>
          </a:blip>
          <a:srcRect/>
          <a:stretch/>
        </p:blipFill>
        <p:spPr>
          <a:xfrm rot="10543324" flipH="1">
            <a:off x="7616899" y="363147"/>
            <a:ext cx="160180" cy="16018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01" name="Google Shape;401;p5"/>
          <p:cNvSpPr/>
          <p:nvPr/>
        </p:nvSpPr>
        <p:spPr>
          <a:xfrm rot="10543232" flipH="1">
            <a:off x="7411059" y="899463"/>
            <a:ext cx="135209" cy="127512"/>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
          <p:cNvSpPr/>
          <p:nvPr/>
        </p:nvSpPr>
        <p:spPr>
          <a:xfrm flipH="1">
            <a:off x="6612177" y="807235"/>
            <a:ext cx="135095" cy="12740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5"/>
          <p:cNvSpPr/>
          <p:nvPr/>
        </p:nvSpPr>
        <p:spPr>
          <a:xfrm rot="-5400000" flipH="1">
            <a:off x="6303937" y="63005"/>
            <a:ext cx="135127" cy="127434"/>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5"/>
          <p:cNvPicPr preferRelativeResize="0"/>
          <p:nvPr/>
        </p:nvPicPr>
        <p:blipFill rotWithShape="1">
          <a:blip r:embed="rId2">
            <a:alphaModFix/>
          </a:blip>
          <a:srcRect/>
          <a:stretch/>
        </p:blipFill>
        <p:spPr>
          <a:xfrm rot="-5400000" flipH="1">
            <a:off x="5830534" y="814325"/>
            <a:ext cx="160114" cy="16011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05" name="Google Shape;405;p5"/>
          <p:cNvSpPr/>
          <p:nvPr/>
        </p:nvSpPr>
        <p:spPr>
          <a:xfrm rot="10543324" flipH="1">
            <a:off x="5843034" y="322182"/>
            <a:ext cx="135150" cy="12745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6" name="Google Shape;406;p5"/>
          <p:cNvPicPr preferRelativeResize="0"/>
          <p:nvPr/>
        </p:nvPicPr>
        <p:blipFill rotWithShape="1">
          <a:blip r:embed="rId2">
            <a:alphaModFix/>
          </a:blip>
          <a:srcRect/>
          <a:stretch/>
        </p:blipFill>
        <p:spPr>
          <a:xfrm rot="10543324" flipH="1">
            <a:off x="6440987" y="305798"/>
            <a:ext cx="160180" cy="16018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07" name="Google Shape;407;p5"/>
          <p:cNvSpPr/>
          <p:nvPr/>
        </p:nvSpPr>
        <p:spPr>
          <a:xfrm rot="10543232" flipH="1">
            <a:off x="6235147" y="842114"/>
            <a:ext cx="135209" cy="127512"/>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5"/>
          <p:cNvSpPr/>
          <p:nvPr/>
        </p:nvSpPr>
        <p:spPr>
          <a:xfrm>
            <a:off x="154227" y="216099"/>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9" name="Google Shape;409;p5"/>
          <p:cNvPicPr preferRelativeResize="0"/>
          <p:nvPr/>
        </p:nvPicPr>
        <p:blipFill rotWithShape="1">
          <a:blip r:embed="rId2">
            <a:alphaModFix/>
          </a:blip>
          <a:srcRect/>
          <a:stretch/>
        </p:blipFill>
        <p:spPr>
          <a:xfrm>
            <a:off x="492519" y="200827"/>
            <a:ext cx="126222" cy="126222"/>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0" name="Google Shape;410;p5"/>
          <p:cNvSpPr/>
          <p:nvPr/>
        </p:nvSpPr>
        <p:spPr>
          <a:xfrm>
            <a:off x="763328" y="335115"/>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p5"/>
          <p:cNvPicPr preferRelativeResize="0"/>
          <p:nvPr/>
        </p:nvPicPr>
        <p:blipFill rotWithShape="1">
          <a:blip r:embed="rId2">
            <a:alphaModFix/>
          </a:blip>
          <a:srcRect/>
          <a:stretch/>
        </p:blipFill>
        <p:spPr>
          <a:xfrm>
            <a:off x="343010" y="583423"/>
            <a:ext cx="149510" cy="14951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2" name="Google Shape;412;p5"/>
          <p:cNvSpPr/>
          <p:nvPr/>
        </p:nvSpPr>
        <p:spPr>
          <a:xfrm rot="5656676">
            <a:off x="560969" y="997159"/>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3" name="Google Shape;413;p5"/>
          <p:cNvPicPr preferRelativeResize="0"/>
          <p:nvPr/>
        </p:nvPicPr>
        <p:blipFill rotWithShape="1">
          <a:blip r:embed="rId2">
            <a:alphaModFix/>
          </a:blip>
          <a:srcRect/>
          <a:stretch/>
        </p:blipFill>
        <p:spPr>
          <a:xfrm rot="5656676">
            <a:off x="152822" y="1153309"/>
            <a:ext cx="149535" cy="14953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4" name="Google Shape;414;p5"/>
          <p:cNvSpPr/>
          <p:nvPr/>
        </p:nvSpPr>
        <p:spPr>
          <a:xfrm>
            <a:off x="91190" y="732929"/>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p5"/>
          <p:cNvPicPr preferRelativeResize="0"/>
          <p:nvPr/>
        </p:nvPicPr>
        <p:blipFill rotWithShape="1">
          <a:blip r:embed="rId2">
            <a:alphaModFix/>
          </a:blip>
          <a:srcRect/>
          <a:stretch/>
        </p:blipFill>
        <p:spPr>
          <a:xfrm>
            <a:off x="1271058" y="107168"/>
            <a:ext cx="149510" cy="14951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6" name="Google Shape;416;p5"/>
          <p:cNvSpPr/>
          <p:nvPr/>
        </p:nvSpPr>
        <p:spPr>
          <a:xfrm rot="5656676">
            <a:off x="1092573" y="122429"/>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7" name="Google Shape;417;p5"/>
          <p:cNvPicPr preferRelativeResize="0"/>
          <p:nvPr/>
        </p:nvPicPr>
        <p:blipFill rotWithShape="1">
          <a:blip r:embed="rId2">
            <a:alphaModFix/>
          </a:blip>
          <a:srcRect/>
          <a:stretch/>
        </p:blipFill>
        <p:spPr>
          <a:xfrm rot="5657349">
            <a:off x="1080885" y="981839"/>
            <a:ext cx="149507" cy="149507"/>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18" name="Google Shape;418;p5"/>
          <p:cNvSpPr/>
          <p:nvPr/>
        </p:nvSpPr>
        <p:spPr>
          <a:xfrm>
            <a:off x="1687753" y="793301"/>
            <a:ext cx="126184" cy="119000"/>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
          <p:cNvSpPr/>
          <p:nvPr/>
        </p:nvSpPr>
        <p:spPr>
          <a:xfrm rot="5657349">
            <a:off x="1293477" y="793276"/>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
          <p:cNvSpPr/>
          <p:nvPr/>
        </p:nvSpPr>
        <p:spPr>
          <a:xfrm rot="5400000">
            <a:off x="1975478" y="78273"/>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1" name="Google Shape;421;p5"/>
          <p:cNvPicPr preferRelativeResize="0"/>
          <p:nvPr/>
        </p:nvPicPr>
        <p:blipFill rotWithShape="1">
          <a:blip r:embed="rId2">
            <a:alphaModFix/>
          </a:blip>
          <a:srcRect/>
          <a:stretch/>
        </p:blipFill>
        <p:spPr>
          <a:xfrm rot="5400000">
            <a:off x="2394015" y="799919"/>
            <a:ext cx="149554" cy="14955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2" name="Google Shape;422;p5"/>
          <p:cNvSpPr/>
          <p:nvPr/>
        </p:nvSpPr>
        <p:spPr>
          <a:xfrm rot="-10543324">
            <a:off x="2405731" y="320226"/>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3" name="Google Shape;423;p5"/>
          <p:cNvPicPr preferRelativeResize="0"/>
          <p:nvPr/>
        </p:nvPicPr>
        <p:blipFill rotWithShape="1">
          <a:blip r:embed="rId2">
            <a:alphaModFix/>
          </a:blip>
          <a:srcRect/>
          <a:stretch/>
        </p:blipFill>
        <p:spPr>
          <a:xfrm rot="-10543324">
            <a:off x="1824148" y="304930"/>
            <a:ext cx="149535" cy="14953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4" name="Google Shape;424;p5"/>
          <p:cNvSpPr/>
          <p:nvPr/>
        </p:nvSpPr>
        <p:spPr>
          <a:xfrm rot="-10542651">
            <a:off x="2039708" y="825929"/>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5"/>
          <p:cNvSpPr/>
          <p:nvPr/>
        </p:nvSpPr>
        <p:spPr>
          <a:xfrm>
            <a:off x="2761405" y="276394"/>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6" name="Google Shape;426;p5"/>
          <p:cNvPicPr preferRelativeResize="0"/>
          <p:nvPr/>
        </p:nvPicPr>
        <p:blipFill rotWithShape="1">
          <a:blip r:embed="rId2">
            <a:alphaModFix/>
          </a:blip>
          <a:srcRect/>
          <a:stretch/>
        </p:blipFill>
        <p:spPr>
          <a:xfrm>
            <a:off x="3269135" y="48448"/>
            <a:ext cx="149510" cy="149510"/>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7" name="Google Shape;427;p5"/>
          <p:cNvSpPr/>
          <p:nvPr/>
        </p:nvSpPr>
        <p:spPr>
          <a:xfrm rot="5656676">
            <a:off x="3039932" y="276382"/>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8" name="Google Shape;428;p5"/>
          <p:cNvPicPr preferRelativeResize="0"/>
          <p:nvPr/>
        </p:nvPicPr>
        <p:blipFill rotWithShape="1">
          <a:blip r:embed="rId2">
            <a:alphaModFix/>
          </a:blip>
          <a:srcRect/>
          <a:stretch/>
        </p:blipFill>
        <p:spPr>
          <a:xfrm rot="5657349">
            <a:off x="3078963" y="923119"/>
            <a:ext cx="149507" cy="149507"/>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29" name="Google Shape;429;p5"/>
          <p:cNvSpPr/>
          <p:nvPr/>
        </p:nvSpPr>
        <p:spPr>
          <a:xfrm>
            <a:off x="3669890" y="276394"/>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5"/>
          <p:cNvSpPr/>
          <p:nvPr/>
        </p:nvSpPr>
        <p:spPr>
          <a:xfrm rot="5657349">
            <a:off x="3419613" y="793276"/>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5"/>
          <p:cNvSpPr/>
          <p:nvPr/>
        </p:nvSpPr>
        <p:spPr>
          <a:xfrm rot="5400000">
            <a:off x="4261615" y="115572"/>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2" name="Google Shape;432;p5"/>
          <p:cNvPicPr preferRelativeResize="0"/>
          <p:nvPr/>
        </p:nvPicPr>
        <p:blipFill rotWithShape="1">
          <a:blip r:embed="rId2">
            <a:alphaModFix/>
          </a:blip>
          <a:srcRect/>
          <a:stretch/>
        </p:blipFill>
        <p:spPr>
          <a:xfrm rot="5400000">
            <a:off x="4680151" y="837218"/>
            <a:ext cx="149554" cy="14955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33" name="Google Shape;433;p5"/>
          <p:cNvSpPr/>
          <p:nvPr/>
        </p:nvSpPr>
        <p:spPr>
          <a:xfrm rot="-10543324">
            <a:off x="4691867" y="357525"/>
            <a:ext cx="126168" cy="11898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4" name="Google Shape;434;p5"/>
          <p:cNvPicPr preferRelativeResize="0"/>
          <p:nvPr/>
        </p:nvPicPr>
        <p:blipFill rotWithShape="1">
          <a:blip r:embed="rId2">
            <a:alphaModFix/>
          </a:blip>
          <a:srcRect/>
          <a:stretch/>
        </p:blipFill>
        <p:spPr>
          <a:xfrm rot="-10543324">
            <a:off x="4110285" y="342229"/>
            <a:ext cx="149535" cy="14953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35" name="Google Shape;435;p5"/>
          <p:cNvSpPr/>
          <p:nvPr/>
        </p:nvSpPr>
        <p:spPr>
          <a:xfrm rot="-10542651">
            <a:off x="4325844" y="863228"/>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5"/>
          <p:cNvSpPr/>
          <p:nvPr/>
        </p:nvSpPr>
        <p:spPr>
          <a:xfrm>
            <a:off x="5071657" y="777061"/>
            <a:ext cx="126184" cy="119000"/>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
          <p:cNvSpPr/>
          <p:nvPr/>
        </p:nvSpPr>
        <p:spPr>
          <a:xfrm rot="5400000">
            <a:off x="5359382" y="62033"/>
            <a:ext cx="126147" cy="11896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8" name="Google Shape;438;p5"/>
          <p:cNvPicPr preferRelativeResize="0"/>
          <p:nvPr/>
        </p:nvPicPr>
        <p:blipFill rotWithShape="1">
          <a:blip r:embed="rId2">
            <a:alphaModFix/>
          </a:blip>
          <a:srcRect/>
          <a:stretch/>
        </p:blipFill>
        <p:spPr>
          <a:xfrm rot="5400000">
            <a:off x="5565006" y="508767"/>
            <a:ext cx="149554" cy="149554"/>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439" name="Google Shape;439;p5"/>
          <p:cNvPicPr preferRelativeResize="0"/>
          <p:nvPr/>
        </p:nvPicPr>
        <p:blipFill rotWithShape="1">
          <a:blip r:embed="rId2">
            <a:alphaModFix/>
          </a:blip>
          <a:srcRect/>
          <a:stretch/>
        </p:blipFill>
        <p:spPr>
          <a:xfrm rot="-10543324">
            <a:off x="5208052" y="288691"/>
            <a:ext cx="149535" cy="14953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40" name="Google Shape;440;p5"/>
          <p:cNvSpPr/>
          <p:nvPr/>
        </p:nvSpPr>
        <p:spPr>
          <a:xfrm rot="-10542651">
            <a:off x="5423612" y="809690"/>
            <a:ext cx="126144" cy="118963"/>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1"/>
        <p:cNvGrpSpPr/>
        <p:nvPr/>
      </p:nvGrpSpPr>
      <p:grpSpPr>
        <a:xfrm>
          <a:off x="0" y="0"/>
          <a:ext cx="0" cy="0"/>
          <a:chOff x="0" y="0"/>
          <a:chExt cx="0" cy="0"/>
        </a:xfrm>
      </p:grpSpPr>
      <p:sp>
        <p:nvSpPr>
          <p:cNvPr id="442" name="Google Shape;442;p6"/>
          <p:cNvSpPr/>
          <p:nvPr/>
        </p:nvSpPr>
        <p:spPr>
          <a:xfrm>
            <a:off x="326571" y="348343"/>
            <a:ext cx="11575500" cy="6270600"/>
          </a:xfrm>
          <a:prstGeom prst="rect">
            <a:avLst/>
          </a:prstGeom>
          <a:noFill/>
          <a:ln w="76200" cap="flat" cmpd="sng">
            <a:solidFill>
              <a:schemeClr val="accent6"/>
            </a:solidFill>
            <a:prstDash val="solid"/>
            <a:round/>
            <a:headEnd type="none" w="sm" len="sm"/>
            <a:tailEnd type="none" w="sm" len="sm"/>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6"/>
          <p:cNvSpPr/>
          <p:nvPr/>
        </p:nvSpPr>
        <p:spPr>
          <a:xfrm>
            <a:off x="609600" y="730700"/>
            <a:ext cx="10972800" cy="550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444" name="Google Shape;444;p6"/>
          <p:cNvSpPr txBox="1">
            <a:spLocks noGrp="1"/>
          </p:cNvSpPr>
          <p:nvPr>
            <p:ph type="title"/>
          </p:nvPr>
        </p:nvSpPr>
        <p:spPr>
          <a:xfrm>
            <a:off x="1373700" y="1020563"/>
            <a:ext cx="94446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445" name="Google Shape;445;p6"/>
          <p:cNvSpPr txBox="1">
            <a:spLocks noGrp="1"/>
          </p:cNvSpPr>
          <p:nvPr>
            <p:ph type="body" idx="1"/>
          </p:nvPr>
        </p:nvSpPr>
        <p:spPr>
          <a:xfrm>
            <a:off x="1373700" y="1963836"/>
            <a:ext cx="9444600" cy="38736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446" name="Google Shape;446;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447" name="Google Shape;447;p6"/>
          <p:cNvGrpSpPr/>
          <p:nvPr/>
        </p:nvGrpSpPr>
        <p:grpSpPr>
          <a:xfrm flipH="1">
            <a:off x="7502798" y="100798"/>
            <a:ext cx="4689190" cy="4029996"/>
            <a:chOff x="18623" y="48448"/>
            <a:chExt cx="4689190" cy="4029996"/>
          </a:xfrm>
        </p:grpSpPr>
        <p:sp>
          <p:nvSpPr>
            <p:cNvPr id="448" name="Google Shape;448;p6"/>
            <p:cNvSpPr/>
            <p:nvPr/>
          </p:nvSpPr>
          <p:spPr>
            <a:xfrm>
              <a:off x="126236" y="1814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9" name="Google Shape;449;p6"/>
            <p:cNvPicPr preferRelativeResize="0"/>
            <p:nvPr/>
          </p:nvPicPr>
          <p:blipFill rotWithShape="1">
            <a:blip r:embed="rId2">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0" name="Google Shape;450;p6"/>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p6"/>
            <p:cNvPicPr preferRelativeResize="0"/>
            <p:nvPr/>
          </p:nvPicPr>
          <p:blipFill rotWithShape="1">
            <a:blip r:embed="rId2">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2" name="Google Shape;452;p6"/>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3" name="Google Shape;453;p6"/>
            <p:cNvPicPr preferRelativeResize="0"/>
            <p:nvPr/>
          </p:nvPicPr>
          <p:blipFill rotWithShape="1">
            <a:blip r:embed="rId2">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4" name="Google Shape;454;p6"/>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5" name="Google Shape;455;p6"/>
            <p:cNvPicPr preferRelativeResize="0"/>
            <p:nvPr/>
          </p:nvPicPr>
          <p:blipFill rotWithShape="1">
            <a:blip r:embed="rId2">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6" name="Google Shape;456;p6"/>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6"/>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8" name="Google Shape;458;p6"/>
            <p:cNvPicPr preferRelativeResize="0"/>
            <p:nvPr/>
          </p:nvPicPr>
          <p:blipFill rotWithShape="1">
            <a:blip r:embed="rId2">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59" name="Google Shape;459;p6"/>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0" name="Google Shape;460;p6"/>
            <p:cNvPicPr preferRelativeResize="0"/>
            <p:nvPr/>
          </p:nvPicPr>
          <p:blipFill rotWithShape="1">
            <a:blip r:embed="rId2">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1" name="Google Shape;461;p6"/>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2" name="Google Shape;462;p6"/>
            <p:cNvPicPr preferRelativeResize="0"/>
            <p:nvPr/>
          </p:nvPicPr>
          <p:blipFill rotWithShape="1">
            <a:blip r:embed="rId2">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3" name="Google Shape;463;p6"/>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4" name="Google Shape;464;p6"/>
            <p:cNvPicPr preferRelativeResize="0"/>
            <p:nvPr/>
          </p:nvPicPr>
          <p:blipFill rotWithShape="1">
            <a:blip r:embed="rId2">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5" name="Google Shape;465;p6"/>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6"/>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7" name="Google Shape;467;p6"/>
            <p:cNvPicPr preferRelativeResize="0"/>
            <p:nvPr/>
          </p:nvPicPr>
          <p:blipFill rotWithShape="1">
            <a:blip r:embed="rId2">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68" name="Google Shape;468;p6"/>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9" name="Google Shape;469;p6"/>
            <p:cNvPicPr preferRelativeResize="0"/>
            <p:nvPr/>
          </p:nvPicPr>
          <p:blipFill rotWithShape="1">
            <a:blip r:embed="rId2">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0" name="Google Shape;470;p6"/>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1" name="Google Shape;471;p6"/>
            <p:cNvPicPr preferRelativeResize="0"/>
            <p:nvPr/>
          </p:nvPicPr>
          <p:blipFill rotWithShape="1">
            <a:blip r:embed="rId2">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2" name="Google Shape;472;p6"/>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3" name="Google Shape;473;p6"/>
            <p:cNvPicPr preferRelativeResize="0"/>
            <p:nvPr/>
          </p:nvPicPr>
          <p:blipFill rotWithShape="1">
            <a:blip r:embed="rId2">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4" name="Google Shape;474;p6"/>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p6"/>
            <p:cNvPicPr preferRelativeResize="0"/>
            <p:nvPr/>
          </p:nvPicPr>
          <p:blipFill rotWithShape="1">
            <a:blip r:embed="rId2">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6" name="Google Shape;476;p6"/>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6"/>
            <p:cNvPicPr preferRelativeResize="0"/>
            <p:nvPr/>
          </p:nvPicPr>
          <p:blipFill rotWithShape="1">
            <a:blip r:embed="rId2">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78" name="Google Shape;478;p6"/>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6"/>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6"/>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1" name="Google Shape;481;p6"/>
            <p:cNvPicPr preferRelativeResize="0"/>
            <p:nvPr/>
          </p:nvPicPr>
          <p:blipFill rotWithShape="1">
            <a:blip r:embed="rId2">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2" name="Google Shape;482;p6"/>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3" name="Google Shape;483;p6"/>
            <p:cNvPicPr preferRelativeResize="0"/>
            <p:nvPr/>
          </p:nvPicPr>
          <p:blipFill rotWithShape="1">
            <a:blip r:embed="rId2">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4" name="Google Shape;484;p6"/>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6" name="Google Shape;486;p6"/>
            <p:cNvPicPr preferRelativeResize="0"/>
            <p:nvPr/>
          </p:nvPicPr>
          <p:blipFill rotWithShape="1">
            <a:blip r:embed="rId2">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7" name="Google Shape;487;p6"/>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8" name="Google Shape;488;p6"/>
            <p:cNvPicPr preferRelativeResize="0"/>
            <p:nvPr/>
          </p:nvPicPr>
          <p:blipFill rotWithShape="1">
            <a:blip r:embed="rId2">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89" name="Google Shape;489;p6"/>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6"/>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6"/>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2" name="Google Shape;492;p6"/>
            <p:cNvPicPr preferRelativeResize="0"/>
            <p:nvPr/>
          </p:nvPicPr>
          <p:blipFill rotWithShape="1">
            <a:blip r:embed="rId2">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93" name="Google Shape;493;p6"/>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4" name="Google Shape;494;p6"/>
            <p:cNvPicPr preferRelativeResize="0"/>
            <p:nvPr/>
          </p:nvPicPr>
          <p:blipFill rotWithShape="1">
            <a:blip r:embed="rId2">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95" name="Google Shape;495;p6"/>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6"/>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6"/>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8" name="Google Shape;498;p6"/>
            <p:cNvPicPr preferRelativeResize="0"/>
            <p:nvPr/>
          </p:nvPicPr>
          <p:blipFill rotWithShape="1">
            <a:blip r:embed="rId2">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499" name="Google Shape;499;p6"/>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0" name="Google Shape;500;p6"/>
            <p:cNvPicPr preferRelativeResize="0"/>
            <p:nvPr/>
          </p:nvPicPr>
          <p:blipFill rotWithShape="1">
            <a:blip r:embed="rId2">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501" name="Google Shape;501;p6"/>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
    <p:spTree>
      <p:nvGrpSpPr>
        <p:cNvPr id="1" name="Shape 507"/>
        <p:cNvGrpSpPr/>
        <p:nvPr/>
      </p:nvGrpSpPr>
      <p:grpSpPr>
        <a:xfrm>
          <a:off x="0" y="0"/>
          <a:ext cx="0" cy="0"/>
          <a:chOff x="0" y="0"/>
          <a:chExt cx="0" cy="0"/>
        </a:xfrm>
      </p:grpSpPr>
      <p:sp>
        <p:nvSpPr>
          <p:cNvPr id="508" name="Google Shape;508;p8"/>
          <p:cNvSpPr txBox="1">
            <a:spLocks noGrp="1"/>
          </p:cNvSpPr>
          <p:nvPr>
            <p:ph type="title"/>
          </p:nvPr>
        </p:nvSpPr>
        <p:spPr>
          <a:xfrm>
            <a:off x="683250" y="531002"/>
            <a:ext cx="10825500" cy="49836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09" name="Google Shape;509;p8"/>
          <p:cNvSpPr txBox="1">
            <a:spLocks noGrp="1"/>
          </p:cNvSpPr>
          <p:nvPr>
            <p:ph type="subTitle" idx="1"/>
          </p:nvPr>
        </p:nvSpPr>
        <p:spPr>
          <a:xfrm>
            <a:off x="683250" y="5595313"/>
            <a:ext cx="10825500" cy="731700"/>
          </a:xfrm>
          <a:prstGeom prst="rect">
            <a:avLst/>
          </a:prstGeom>
          <a:noFill/>
          <a:ln>
            <a:noFill/>
          </a:ln>
        </p:spPr>
        <p:txBody>
          <a:bodyPr spcFirstLastPara="1" wrap="square" lIns="121900" tIns="121900" rIns="121900" bIns="121900" anchor="t" anchorCtr="0">
            <a:normAutofit/>
          </a:bodyPr>
          <a:lstStyle>
            <a:lvl1pPr lvl="0" algn="r">
              <a:lnSpc>
                <a:spcPct val="100000"/>
              </a:lnSpc>
              <a:spcBef>
                <a:spcPts val="0"/>
              </a:spcBef>
              <a:spcAft>
                <a:spcPts val="0"/>
              </a:spcAft>
              <a:buSzPts val="2200"/>
              <a:buNone/>
              <a:defRPr sz="2200"/>
            </a:lvl1pPr>
            <a:lvl2pPr lvl="1" algn="r">
              <a:lnSpc>
                <a:spcPct val="100000"/>
              </a:lnSpc>
              <a:spcBef>
                <a:spcPts val="0"/>
              </a:spcBef>
              <a:spcAft>
                <a:spcPts val="0"/>
              </a:spcAft>
              <a:buSzPts val="2200"/>
              <a:buNone/>
              <a:defRPr sz="2200"/>
            </a:lvl2pPr>
            <a:lvl3pPr lvl="2" algn="r">
              <a:lnSpc>
                <a:spcPct val="100000"/>
              </a:lnSpc>
              <a:spcBef>
                <a:spcPts val="0"/>
              </a:spcBef>
              <a:spcAft>
                <a:spcPts val="0"/>
              </a:spcAft>
              <a:buSzPts val="2200"/>
              <a:buNone/>
              <a:defRPr sz="2200"/>
            </a:lvl3pPr>
            <a:lvl4pPr lvl="3" algn="r">
              <a:lnSpc>
                <a:spcPct val="100000"/>
              </a:lnSpc>
              <a:spcBef>
                <a:spcPts val="0"/>
              </a:spcBef>
              <a:spcAft>
                <a:spcPts val="0"/>
              </a:spcAft>
              <a:buSzPts val="2200"/>
              <a:buNone/>
              <a:defRPr sz="2200"/>
            </a:lvl4pPr>
            <a:lvl5pPr lvl="4" algn="r">
              <a:lnSpc>
                <a:spcPct val="100000"/>
              </a:lnSpc>
              <a:spcBef>
                <a:spcPts val="0"/>
              </a:spcBef>
              <a:spcAft>
                <a:spcPts val="0"/>
              </a:spcAft>
              <a:buSzPts val="2200"/>
              <a:buNone/>
              <a:defRPr sz="2200"/>
            </a:lvl5pPr>
            <a:lvl6pPr lvl="5" algn="r">
              <a:lnSpc>
                <a:spcPct val="100000"/>
              </a:lnSpc>
              <a:spcBef>
                <a:spcPts val="0"/>
              </a:spcBef>
              <a:spcAft>
                <a:spcPts val="0"/>
              </a:spcAft>
              <a:buSzPts val="2200"/>
              <a:buNone/>
              <a:defRPr sz="2200"/>
            </a:lvl6pPr>
            <a:lvl7pPr lvl="6" algn="r">
              <a:lnSpc>
                <a:spcPct val="100000"/>
              </a:lnSpc>
              <a:spcBef>
                <a:spcPts val="0"/>
              </a:spcBef>
              <a:spcAft>
                <a:spcPts val="0"/>
              </a:spcAft>
              <a:buSzPts val="2200"/>
              <a:buNone/>
              <a:defRPr sz="2200"/>
            </a:lvl7pPr>
            <a:lvl8pPr lvl="7" algn="r">
              <a:lnSpc>
                <a:spcPct val="100000"/>
              </a:lnSpc>
              <a:spcBef>
                <a:spcPts val="0"/>
              </a:spcBef>
              <a:spcAft>
                <a:spcPts val="0"/>
              </a:spcAft>
              <a:buSzPts val="2200"/>
              <a:buNone/>
              <a:defRPr sz="2200"/>
            </a:lvl8pPr>
            <a:lvl9pPr lvl="8" algn="r">
              <a:lnSpc>
                <a:spcPct val="100000"/>
              </a:lnSpc>
              <a:spcBef>
                <a:spcPts val="0"/>
              </a:spcBef>
              <a:spcAft>
                <a:spcPts val="0"/>
              </a:spcAft>
              <a:buSzPts val="2200"/>
              <a:buNone/>
              <a:defRPr sz="2200"/>
            </a:lvl9pPr>
          </a:lstStyle>
          <a:p>
            <a:endParaRPr/>
          </a:p>
        </p:txBody>
      </p:sp>
      <p:grpSp>
        <p:nvGrpSpPr>
          <p:cNvPr id="510" name="Google Shape;510;p8"/>
          <p:cNvGrpSpPr/>
          <p:nvPr/>
        </p:nvGrpSpPr>
        <p:grpSpPr>
          <a:xfrm rot="10800000">
            <a:off x="683258" y="1067070"/>
            <a:ext cx="6306282" cy="4442475"/>
            <a:chOff x="621403" y="597265"/>
            <a:chExt cx="1588204" cy="1118814"/>
          </a:xfrm>
        </p:grpSpPr>
        <p:sp>
          <p:nvSpPr>
            <p:cNvPr id="511" name="Google Shape;511;p8"/>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FFFFFF">
                <a:alpha val="2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8"/>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FFFFFF">
                <a:alpha val="2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3" name="Google Shape;513;p8"/>
          <p:cNvGrpSpPr/>
          <p:nvPr/>
        </p:nvGrpSpPr>
        <p:grpSpPr>
          <a:xfrm rot="-4311650">
            <a:off x="883516" y="4542209"/>
            <a:ext cx="1183682" cy="1847904"/>
            <a:chOff x="8631124" y="1054389"/>
            <a:chExt cx="625337" cy="976245"/>
          </a:xfrm>
        </p:grpSpPr>
        <p:sp>
          <p:nvSpPr>
            <p:cNvPr id="514" name="Google Shape;514;p8"/>
            <p:cNvSpPr/>
            <p:nvPr/>
          </p:nvSpPr>
          <p:spPr>
            <a:xfrm>
              <a:off x="8632063" y="1055815"/>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5" name="Google Shape;515;p8"/>
            <p:cNvGrpSpPr/>
            <p:nvPr/>
          </p:nvGrpSpPr>
          <p:grpSpPr>
            <a:xfrm>
              <a:off x="8631869" y="1055783"/>
              <a:ext cx="622678" cy="971853"/>
              <a:chOff x="3230151" y="1140520"/>
              <a:chExt cx="396964" cy="619567"/>
            </a:xfrm>
          </p:grpSpPr>
          <p:sp>
            <p:nvSpPr>
              <p:cNvPr id="516" name="Google Shape;516;p8"/>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8"/>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8"/>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8"/>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8"/>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8"/>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8"/>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8"/>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8"/>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8"/>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8"/>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8"/>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8"/>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8"/>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8"/>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8"/>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8"/>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3" name="Google Shape;533;p8"/>
            <p:cNvSpPr/>
            <p:nvPr/>
          </p:nvSpPr>
          <p:spPr>
            <a:xfrm>
              <a:off x="8631124" y="1054389"/>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4" name="Google Shape;534;p8"/>
          <p:cNvGrpSpPr/>
          <p:nvPr/>
        </p:nvGrpSpPr>
        <p:grpSpPr>
          <a:xfrm flipH="1">
            <a:off x="361534" y="5585258"/>
            <a:ext cx="2227650" cy="1113648"/>
            <a:chOff x="404598" y="1921373"/>
            <a:chExt cx="1231358" cy="615581"/>
          </a:xfrm>
        </p:grpSpPr>
        <p:sp>
          <p:nvSpPr>
            <p:cNvPr id="535" name="Google Shape;535;p8"/>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8"/>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8"/>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8"/>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8"/>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0" name="Google Shape;540;p8"/>
          <p:cNvGrpSpPr/>
          <p:nvPr/>
        </p:nvGrpSpPr>
        <p:grpSpPr>
          <a:xfrm flipH="1">
            <a:off x="465489" y="5472791"/>
            <a:ext cx="2322181" cy="843464"/>
            <a:chOff x="294883" y="1859206"/>
            <a:chExt cx="1283611" cy="466234"/>
          </a:xfrm>
        </p:grpSpPr>
        <p:sp>
          <p:nvSpPr>
            <p:cNvPr id="541" name="Google Shape;541;p8"/>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8"/>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8"/>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8"/>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8"/>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8"/>
          <p:cNvGrpSpPr/>
          <p:nvPr/>
        </p:nvGrpSpPr>
        <p:grpSpPr>
          <a:xfrm flipH="1">
            <a:off x="484561" y="5365870"/>
            <a:ext cx="1286023" cy="1225755"/>
            <a:chOff x="1827841" y="4276132"/>
            <a:chExt cx="1718823" cy="1638272"/>
          </a:xfrm>
        </p:grpSpPr>
        <p:sp>
          <p:nvSpPr>
            <p:cNvPr id="547" name="Google Shape;547;p8"/>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8"/>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8"/>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8"/>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1" name="Google Shape;551;p8"/>
          <p:cNvGrpSpPr/>
          <p:nvPr/>
        </p:nvGrpSpPr>
        <p:grpSpPr>
          <a:xfrm flipH="1">
            <a:off x="1621271" y="5124030"/>
            <a:ext cx="1159451" cy="1106858"/>
            <a:chOff x="477750" y="3952903"/>
            <a:chExt cx="1549654" cy="1479361"/>
          </a:xfrm>
        </p:grpSpPr>
        <p:sp>
          <p:nvSpPr>
            <p:cNvPr id="552" name="Google Shape;552;p8"/>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8"/>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8"/>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5" name="Google Shape;555;p8"/>
          <p:cNvSpPr/>
          <p:nvPr/>
        </p:nvSpPr>
        <p:spPr>
          <a:xfrm rot="5400000">
            <a:off x="507161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8"/>
          <p:cNvSpPr/>
          <p:nvPr/>
        </p:nvSpPr>
        <p:spPr>
          <a:xfrm rot="5400000">
            <a:off x="32423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8"/>
          <p:cNvSpPr/>
          <p:nvPr/>
        </p:nvSpPr>
        <p:spPr>
          <a:xfrm rot="5400000">
            <a:off x="14175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8" name="Google Shape;558;p8"/>
          <p:cNvGrpSpPr/>
          <p:nvPr/>
        </p:nvGrpSpPr>
        <p:grpSpPr>
          <a:xfrm rot="5400000">
            <a:off x="3910797" y="217796"/>
            <a:ext cx="763513" cy="763513"/>
            <a:chOff x="10013655" y="6531100"/>
            <a:chExt cx="544200" cy="544200"/>
          </a:xfrm>
        </p:grpSpPr>
        <p:grpSp>
          <p:nvGrpSpPr>
            <p:cNvPr id="559" name="Google Shape;559;p8"/>
            <p:cNvGrpSpPr/>
            <p:nvPr/>
          </p:nvGrpSpPr>
          <p:grpSpPr>
            <a:xfrm>
              <a:off x="10014769" y="6531719"/>
              <a:ext cx="542938" cy="542929"/>
              <a:chOff x="6818398" y="1294347"/>
              <a:chExt cx="249020" cy="249050"/>
            </a:xfrm>
          </p:grpSpPr>
          <p:sp>
            <p:nvSpPr>
              <p:cNvPr id="560" name="Google Shape;560;p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1" name="Google Shape;561;p8"/>
              <p:cNvGrpSpPr/>
              <p:nvPr/>
            </p:nvGrpSpPr>
            <p:grpSpPr>
              <a:xfrm>
                <a:off x="6818823" y="1295895"/>
                <a:ext cx="248352" cy="246154"/>
                <a:chOff x="6818823" y="1295895"/>
                <a:chExt cx="248352" cy="246154"/>
              </a:xfrm>
            </p:grpSpPr>
            <p:grpSp>
              <p:nvGrpSpPr>
                <p:cNvPr id="562" name="Google Shape;562;p8"/>
                <p:cNvGrpSpPr/>
                <p:nvPr/>
              </p:nvGrpSpPr>
              <p:grpSpPr>
                <a:xfrm>
                  <a:off x="6818823" y="1295895"/>
                  <a:ext cx="248352" cy="246154"/>
                  <a:chOff x="6818823" y="1295895"/>
                  <a:chExt cx="248352" cy="246154"/>
                </a:xfrm>
              </p:grpSpPr>
              <p:sp>
                <p:nvSpPr>
                  <p:cNvPr id="563" name="Google Shape;563;p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1" name="Google Shape;571;p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72" name="Google Shape;572;p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573" name="Google Shape;573;p8"/>
          <p:cNvSpPr/>
          <p:nvPr/>
        </p:nvSpPr>
        <p:spPr>
          <a:xfrm rot="5400000">
            <a:off x="105504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8"/>
          <p:cNvSpPr/>
          <p:nvPr/>
        </p:nvSpPr>
        <p:spPr>
          <a:xfrm rot="5400000">
            <a:off x="87256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8"/>
          <p:cNvSpPr/>
          <p:nvPr/>
        </p:nvSpPr>
        <p:spPr>
          <a:xfrm rot="5400000">
            <a:off x="689636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6" name="Google Shape;576;p8"/>
          <p:cNvGrpSpPr/>
          <p:nvPr/>
        </p:nvGrpSpPr>
        <p:grpSpPr>
          <a:xfrm rot="5400000">
            <a:off x="11218897" y="217796"/>
            <a:ext cx="763513" cy="763513"/>
            <a:chOff x="10013655" y="6531100"/>
            <a:chExt cx="544200" cy="544200"/>
          </a:xfrm>
        </p:grpSpPr>
        <p:grpSp>
          <p:nvGrpSpPr>
            <p:cNvPr id="577" name="Google Shape;577;p8"/>
            <p:cNvGrpSpPr/>
            <p:nvPr/>
          </p:nvGrpSpPr>
          <p:grpSpPr>
            <a:xfrm>
              <a:off x="10014769" y="6531719"/>
              <a:ext cx="542938" cy="542929"/>
              <a:chOff x="6818398" y="1294347"/>
              <a:chExt cx="249020" cy="249050"/>
            </a:xfrm>
          </p:grpSpPr>
          <p:sp>
            <p:nvSpPr>
              <p:cNvPr id="578" name="Google Shape;578;p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9" name="Google Shape;579;p8"/>
              <p:cNvGrpSpPr/>
              <p:nvPr/>
            </p:nvGrpSpPr>
            <p:grpSpPr>
              <a:xfrm>
                <a:off x="6818823" y="1295895"/>
                <a:ext cx="248352" cy="246154"/>
                <a:chOff x="6818823" y="1295895"/>
                <a:chExt cx="248352" cy="246154"/>
              </a:xfrm>
            </p:grpSpPr>
            <p:grpSp>
              <p:nvGrpSpPr>
                <p:cNvPr id="580" name="Google Shape;580;p8"/>
                <p:cNvGrpSpPr/>
                <p:nvPr/>
              </p:nvGrpSpPr>
              <p:grpSpPr>
                <a:xfrm>
                  <a:off x="6818823" y="1295895"/>
                  <a:ext cx="248352" cy="246154"/>
                  <a:chOff x="6818823" y="1295895"/>
                  <a:chExt cx="248352" cy="246154"/>
                </a:xfrm>
              </p:grpSpPr>
              <p:sp>
                <p:nvSpPr>
                  <p:cNvPr id="581" name="Google Shape;581;p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90" name="Google Shape;590;p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591" name="Google Shape;591;p8"/>
          <p:cNvGrpSpPr/>
          <p:nvPr/>
        </p:nvGrpSpPr>
        <p:grpSpPr>
          <a:xfrm rot="5400000">
            <a:off x="7564847" y="217796"/>
            <a:ext cx="763513" cy="763513"/>
            <a:chOff x="10013655" y="6531100"/>
            <a:chExt cx="544200" cy="544200"/>
          </a:xfrm>
        </p:grpSpPr>
        <p:grpSp>
          <p:nvGrpSpPr>
            <p:cNvPr id="592" name="Google Shape;592;p8"/>
            <p:cNvGrpSpPr/>
            <p:nvPr/>
          </p:nvGrpSpPr>
          <p:grpSpPr>
            <a:xfrm>
              <a:off x="10014769" y="6531719"/>
              <a:ext cx="542938" cy="542929"/>
              <a:chOff x="6818398" y="1294347"/>
              <a:chExt cx="249020" cy="249050"/>
            </a:xfrm>
          </p:grpSpPr>
          <p:sp>
            <p:nvSpPr>
              <p:cNvPr id="593" name="Google Shape;593;p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4" name="Google Shape;594;p8"/>
              <p:cNvGrpSpPr/>
              <p:nvPr/>
            </p:nvGrpSpPr>
            <p:grpSpPr>
              <a:xfrm>
                <a:off x="6818823" y="1295895"/>
                <a:ext cx="248352" cy="246154"/>
                <a:chOff x="6818823" y="1295895"/>
                <a:chExt cx="248352" cy="246154"/>
              </a:xfrm>
            </p:grpSpPr>
            <p:grpSp>
              <p:nvGrpSpPr>
                <p:cNvPr id="595" name="Google Shape;595;p8"/>
                <p:cNvGrpSpPr/>
                <p:nvPr/>
              </p:nvGrpSpPr>
              <p:grpSpPr>
                <a:xfrm>
                  <a:off x="6818823" y="1295895"/>
                  <a:ext cx="248352" cy="246154"/>
                  <a:chOff x="6818823" y="1295895"/>
                  <a:chExt cx="248352" cy="246154"/>
                </a:xfrm>
              </p:grpSpPr>
              <p:sp>
                <p:nvSpPr>
                  <p:cNvPr id="596" name="Google Shape;596;p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4" name="Google Shape;604;p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05" name="Google Shape;605;p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06" name="Google Shape;606;p8"/>
          <p:cNvGrpSpPr/>
          <p:nvPr/>
        </p:nvGrpSpPr>
        <p:grpSpPr>
          <a:xfrm rot="5400000">
            <a:off x="256747" y="217796"/>
            <a:ext cx="763513" cy="763513"/>
            <a:chOff x="10013655" y="6531100"/>
            <a:chExt cx="544200" cy="544200"/>
          </a:xfrm>
        </p:grpSpPr>
        <p:grpSp>
          <p:nvGrpSpPr>
            <p:cNvPr id="607" name="Google Shape;607;p8"/>
            <p:cNvGrpSpPr/>
            <p:nvPr/>
          </p:nvGrpSpPr>
          <p:grpSpPr>
            <a:xfrm>
              <a:off x="10014769" y="6531719"/>
              <a:ext cx="542938" cy="542929"/>
              <a:chOff x="6818398" y="1294347"/>
              <a:chExt cx="249020" cy="249050"/>
            </a:xfrm>
          </p:grpSpPr>
          <p:sp>
            <p:nvSpPr>
              <p:cNvPr id="608" name="Google Shape;608;p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9" name="Google Shape;609;p8"/>
              <p:cNvGrpSpPr/>
              <p:nvPr/>
            </p:nvGrpSpPr>
            <p:grpSpPr>
              <a:xfrm>
                <a:off x="6818823" y="1295895"/>
                <a:ext cx="248352" cy="246154"/>
                <a:chOff x="6818823" y="1295895"/>
                <a:chExt cx="248352" cy="246154"/>
              </a:xfrm>
            </p:grpSpPr>
            <p:grpSp>
              <p:nvGrpSpPr>
                <p:cNvPr id="610" name="Google Shape;610;p8"/>
                <p:cNvGrpSpPr/>
                <p:nvPr/>
              </p:nvGrpSpPr>
              <p:grpSpPr>
                <a:xfrm>
                  <a:off x="6818823" y="1295895"/>
                  <a:ext cx="248352" cy="246154"/>
                  <a:chOff x="6818823" y="1295895"/>
                  <a:chExt cx="248352" cy="246154"/>
                </a:xfrm>
              </p:grpSpPr>
              <p:sp>
                <p:nvSpPr>
                  <p:cNvPr id="611" name="Google Shape;611;p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9" name="Google Shape;619;p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20" name="Google Shape;620;p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21" name="Google Shape;621;p8"/>
          <p:cNvGrpSpPr/>
          <p:nvPr/>
        </p:nvGrpSpPr>
        <p:grpSpPr>
          <a:xfrm>
            <a:off x="2086050" y="220074"/>
            <a:ext cx="758956" cy="758956"/>
            <a:chOff x="4416572" y="1642227"/>
            <a:chExt cx="256951" cy="256951"/>
          </a:xfrm>
        </p:grpSpPr>
        <p:grpSp>
          <p:nvGrpSpPr>
            <p:cNvPr id="622" name="Google Shape;622;p8"/>
            <p:cNvGrpSpPr/>
            <p:nvPr/>
          </p:nvGrpSpPr>
          <p:grpSpPr>
            <a:xfrm>
              <a:off x="4416572" y="1642227"/>
              <a:ext cx="256951" cy="256951"/>
              <a:chOff x="3025916" y="1405541"/>
              <a:chExt cx="163809" cy="163809"/>
            </a:xfrm>
          </p:grpSpPr>
          <p:sp>
            <p:nvSpPr>
              <p:cNvPr id="623" name="Google Shape;623;p8"/>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24" name="Google Shape;624;p8"/>
              <p:cNvGrpSpPr/>
              <p:nvPr/>
            </p:nvGrpSpPr>
            <p:grpSpPr>
              <a:xfrm>
                <a:off x="3026226" y="1406561"/>
                <a:ext cx="163311" cy="161896"/>
                <a:chOff x="3026226" y="1406561"/>
                <a:chExt cx="163311" cy="161896"/>
              </a:xfrm>
            </p:grpSpPr>
            <p:sp>
              <p:nvSpPr>
                <p:cNvPr id="625" name="Google Shape;625;p8"/>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8"/>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8"/>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8"/>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8"/>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8"/>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8"/>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8"/>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3" name="Google Shape;633;p8"/>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4" name="Google Shape;634;p8"/>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35" name="Google Shape;635;p8"/>
          <p:cNvGrpSpPr/>
          <p:nvPr/>
        </p:nvGrpSpPr>
        <p:grpSpPr>
          <a:xfrm>
            <a:off x="5740100" y="220074"/>
            <a:ext cx="758956" cy="758956"/>
            <a:chOff x="4416572" y="1642227"/>
            <a:chExt cx="256951" cy="256951"/>
          </a:xfrm>
        </p:grpSpPr>
        <p:grpSp>
          <p:nvGrpSpPr>
            <p:cNvPr id="636" name="Google Shape;636;p8"/>
            <p:cNvGrpSpPr/>
            <p:nvPr/>
          </p:nvGrpSpPr>
          <p:grpSpPr>
            <a:xfrm>
              <a:off x="4416572" y="1642227"/>
              <a:ext cx="256951" cy="256951"/>
              <a:chOff x="3025916" y="1405541"/>
              <a:chExt cx="163809" cy="163809"/>
            </a:xfrm>
          </p:grpSpPr>
          <p:sp>
            <p:nvSpPr>
              <p:cNvPr id="637" name="Google Shape;637;p8"/>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8" name="Google Shape;638;p8"/>
              <p:cNvGrpSpPr/>
              <p:nvPr/>
            </p:nvGrpSpPr>
            <p:grpSpPr>
              <a:xfrm>
                <a:off x="3026226" y="1406561"/>
                <a:ext cx="163311" cy="161896"/>
                <a:chOff x="3026226" y="1406561"/>
                <a:chExt cx="163311" cy="161896"/>
              </a:xfrm>
            </p:grpSpPr>
            <p:sp>
              <p:nvSpPr>
                <p:cNvPr id="639" name="Google Shape;639;p8"/>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8"/>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8"/>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8"/>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8"/>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8"/>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8"/>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8"/>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7" name="Google Shape;647;p8"/>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8" name="Google Shape;648;p8"/>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649" name="Google Shape;649;p8"/>
          <p:cNvGrpSpPr/>
          <p:nvPr/>
        </p:nvGrpSpPr>
        <p:grpSpPr>
          <a:xfrm>
            <a:off x="9394150" y="220074"/>
            <a:ext cx="758956" cy="758956"/>
            <a:chOff x="4416572" y="1642227"/>
            <a:chExt cx="256951" cy="256951"/>
          </a:xfrm>
        </p:grpSpPr>
        <p:grpSp>
          <p:nvGrpSpPr>
            <p:cNvPr id="650" name="Google Shape;650;p8"/>
            <p:cNvGrpSpPr/>
            <p:nvPr/>
          </p:nvGrpSpPr>
          <p:grpSpPr>
            <a:xfrm>
              <a:off x="4416572" y="1642227"/>
              <a:ext cx="256951" cy="256951"/>
              <a:chOff x="3025916" y="1405541"/>
              <a:chExt cx="163809" cy="163809"/>
            </a:xfrm>
          </p:grpSpPr>
          <p:sp>
            <p:nvSpPr>
              <p:cNvPr id="651" name="Google Shape;651;p8"/>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2" name="Google Shape;652;p8"/>
              <p:cNvGrpSpPr/>
              <p:nvPr/>
            </p:nvGrpSpPr>
            <p:grpSpPr>
              <a:xfrm>
                <a:off x="3026226" y="1406561"/>
                <a:ext cx="163311" cy="161896"/>
                <a:chOff x="3026226" y="1406561"/>
                <a:chExt cx="163311" cy="161896"/>
              </a:xfrm>
            </p:grpSpPr>
            <p:sp>
              <p:nvSpPr>
                <p:cNvPr id="653" name="Google Shape;653;p8"/>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8"/>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8"/>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8"/>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8"/>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8"/>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8"/>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8"/>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1" name="Google Shape;661;p8"/>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2" name="Google Shape;662;p8"/>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663" name="Google Shape;663;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boxes">
  <p:cSld name="CUSTOM_1">
    <p:spTree>
      <p:nvGrpSpPr>
        <p:cNvPr id="1" name="Shape 726"/>
        <p:cNvGrpSpPr/>
        <p:nvPr/>
      </p:nvGrpSpPr>
      <p:grpSpPr>
        <a:xfrm>
          <a:off x="0" y="0"/>
          <a:ext cx="0" cy="0"/>
          <a:chOff x="0" y="0"/>
          <a:chExt cx="0" cy="0"/>
        </a:xfrm>
      </p:grpSpPr>
      <p:sp>
        <p:nvSpPr>
          <p:cNvPr id="727" name="Google Shape;727;p11"/>
          <p:cNvSpPr txBox="1">
            <a:spLocks noGrp="1"/>
          </p:cNvSpPr>
          <p:nvPr>
            <p:ph type="title"/>
          </p:nvPr>
        </p:nvSpPr>
        <p:spPr>
          <a:xfrm>
            <a:off x="537525" y="499500"/>
            <a:ext cx="3120000" cy="29295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728" name="Google Shape;728;p11"/>
          <p:cNvSpPr txBox="1">
            <a:spLocks noGrp="1"/>
          </p:cNvSpPr>
          <p:nvPr>
            <p:ph type="subTitle" idx="1"/>
          </p:nvPr>
        </p:nvSpPr>
        <p:spPr>
          <a:xfrm>
            <a:off x="4140375" y="1356375"/>
            <a:ext cx="3608400" cy="7170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2800"/>
              <a:buNone/>
              <a:defRPr sz="2900" b="1">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29" name="Google Shape;729;p11"/>
          <p:cNvSpPr txBox="1">
            <a:spLocks noGrp="1"/>
          </p:cNvSpPr>
          <p:nvPr>
            <p:ph type="body" idx="2"/>
          </p:nvPr>
        </p:nvSpPr>
        <p:spPr>
          <a:xfrm>
            <a:off x="4140408" y="2073231"/>
            <a:ext cx="36084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60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730" name="Google Shape;730;p11"/>
          <p:cNvSpPr txBox="1">
            <a:spLocks noGrp="1"/>
          </p:cNvSpPr>
          <p:nvPr>
            <p:ph type="subTitle" idx="3"/>
          </p:nvPr>
        </p:nvSpPr>
        <p:spPr>
          <a:xfrm>
            <a:off x="8016581" y="1356375"/>
            <a:ext cx="3608400" cy="7170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2800"/>
              <a:buNone/>
              <a:defRPr sz="2900" b="1">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31" name="Google Shape;731;p11"/>
          <p:cNvSpPr txBox="1">
            <a:spLocks noGrp="1"/>
          </p:cNvSpPr>
          <p:nvPr>
            <p:ph type="body" idx="4"/>
          </p:nvPr>
        </p:nvSpPr>
        <p:spPr>
          <a:xfrm>
            <a:off x="8016620" y="2073231"/>
            <a:ext cx="36084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60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732" name="Google Shape;732;p11"/>
          <p:cNvSpPr txBox="1">
            <a:spLocks noGrp="1"/>
          </p:cNvSpPr>
          <p:nvPr>
            <p:ph type="subTitle" idx="5"/>
          </p:nvPr>
        </p:nvSpPr>
        <p:spPr>
          <a:xfrm>
            <a:off x="4140300" y="3821525"/>
            <a:ext cx="3608400" cy="7170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2800"/>
              <a:buNone/>
              <a:defRPr sz="2900" b="1">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33" name="Google Shape;733;p11"/>
          <p:cNvSpPr txBox="1">
            <a:spLocks noGrp="1"/>
          </p:cNvSpPr>
          <p:nvPr>
            <p:ph type="body" idx="6"/>
          </p:nvPr>
        </p:nvSpPr>
        <p:spPr>
          <a:xfrm>
            <a:off x="4140345" y="4538381"/>
            <a:ext cx="36084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60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734" name="Google Shape;734;p11"/>
          <p:cNvSpPr txBox="1">
            <a:spLocks noGrp="1"/>
          </p:cNvSpPr>
          <p:nvPr>
            <p:ph type="body" idx="7"/>
          </p:nvPr>
        </p:nvSpPr>
        <p:spPr>
          <a:xfrm>
            <a:off x="8016557" y="4538381"/>
            <a:ext cx="3608400" cy="1297800"/>
          </a:xfrm>
          <a:prstGeom prst="rect">
            <a:avLst/>
          </a:prstGeom>
          <a:noFill/>
          <a:ln>
            <a:noFill/>
          </a:ln>
        </p:spPr>
        <p:txBody>
          <a:bodyPr spcFirstLastPara="1" wrap="square" lIns="121900" tIns="121900" rIns="121900" bIns="121900" anchor="t" anchorCtr="0">
            <a:normAutofit/>
          </a:bodyPr>
          <a:lstStyle>
            <a:lvl1pPr marL="457200" lvl="0" indent="-355600" algn="l">
              <a:lnSpc>
                <a:spcPct val="115000"/>
              </a:lnSpc>
              <a:spcBef>
                <a:spcPts val="0"/>
              </a:spcBef>
              <a:spcAft>
                <a:spcPts val="0"/>
              </a:spcAft>
              <a:buSzPts val="2000"/>
              <a:buChar char="●"/>
              <a:defRPr/>
            </a:lvl1pPr>
            <a:lvl2pPr marL="914400" lvl="1" indent="-355600" algn="l">
              <a:lnSpc>
                <a:spcPct val="115000"/>
              </a:lnSpc>
              <a:spcBef>
                <a:spcPts val="160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sp>
        <p:nvSpPr>
          <p:cNvPr id="735" name="Google Shape;735;p11"/>
          <p:cNvSpPr txBox="1">
            <a:spLocks noGrp="1"/>
          </p:cNvSpPr>
          <p:nvPr>
            <p:ph type="subTitle" idx="8"/>
          </p:nvPr>
        </p:nvSpPr>
        <p:spPr>
          <a:xfrm>
            <a:off x="8016519" y="3821525"/>
            <a:ext cx="3608400" cy="717000"/>
          </a:xfrm>
          <a:prstGeom prst="rect">
            <a:avLst/>
          </a:prstGeom>
          <a:noFill/>
          <a:ln>
            <a:noFill/>
          </a:ln>
        </p:spPr>
        <p:txBody>
          <a:bodyPr spcFirstLastPara="1" wrap="square" lIns="121900" tIns="121900" rIns="121900" bIns="121900" anchor="ctr" anchorCtr="0">
            <a:normAutofit/>
          </a:bodyPr>
          <a:lstStyle>
            <a:lvl1pPr lvl="0" algn="l">
              <a:lnSpc>
                <a:spcPct val="80000"/>
              </a:lnSpc>
              <a:spcBef>
                <a:spcPts val="0"/>
              </a:spcBef>
              <a:spcAft>
                <a:spcPts val="0"/>
              </a:spcAft>
              <a:buSzPts val="2800"/>
              <a:buNone/>
              <a:defRPr sz="2660" b="1">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36" name="Google Shape;736;p11"/>
          <p:cNvSpPr/>
          <p:nvPr/>
        </p:nvSpPr>
        <p:spPr>
          <a:xfrm>
            <a:off x="341325" y="320000"/>
            <a:ext cx="11520000" cy="6282675"/>
          </a:xfrm>
          <a:custGeom>
            <a:avLst/>
            <a:gdLst/>
            <a:ahLst/>
            <a:cxnLst/>
            <a:rect l="l" t="t" r="r" b="b"/>
            <a:pathLst>
              <a:path w="460800" h="251307" extrusionOk="0">
                <a:moveTo>
                  <a:pt x="0" y="90453"/>
                </a:moveTo>
                <a:lnTo>
                  <a:pt x="0" y="0"/>
                </a:lnTo>
                <a:lnTo>
                  <a:pt x="460800" y="0"/>
                </a:lnTo>
                <a:lnTo>
                  <a:pt x="460800" y="251307"/>
                </a:lnTo>
                <a:lnTo>
                  <a:pt x="128000" y="251307"/>
                </a:lnTo>
              </a:path>
            </a:pathLst>
          </a:custGeom>
          <a:noFill/>
          <a:ln w="76200" cap="rnd" cmpd="sng">
            <a:solidFill>
              <a:schemeClr val="accent6"/>
            </a:solidFill>
            <a:prstDash val="solid"/>
            <a:round/>
            <a:headEnd type="none" w="sm" len="sm"/>
            <a:tailEnd type="none" w="sm" len="sm"/>
          </a:ln>
          <a:effectLst>
            <a:outerShdw dist="12700" dir="5640000" algn="tl" rotWithShape="0">
              <a:srgbClr val="000000">
                <a:alpha val="26274"/>
              </a:srgbClr>
            </a:outerShdw>
          </a:effectLst>
        </p:spPr>
      </p:sp>
      <p:grpSp>
        <p:nvGrpSpPr>
          <p:cNvPr id="737" name="Google Shape;737;p11"/>
          <p:cNvGrpSpPr/>
          <p:nvPr/>
        </p:nvGrpSpPr>
        <p:grpSpPr>
          <a:xfrm flipH="1">
            <a:off x="537529" y="3064348"/>
            <a:ext cx="2103249" cy="3638226"/>
            <a:chOff x="534735" y="128294"/>
            <a:chExt cx="3574522" cy="6183254"/>
          </a:xfrm>
        </p:grpSpPr>
        <p:grpSp>
          <p:nvGrpSpPr>
            <p:cNvPr id="738" name="Google Shape;738;p11"/>
            <p:cNvGrpSpPr/>
            <p:nvPr/>
          </p:nvGrpSpPr>
          <p:grpSpPr>
            <a:xfrm>
              <a:off x="534735" y="128294"/>
              <a:ext cx="1284766" cy="2168356"/>
              <a:chOff x="6178326" y="942680"/>
              <a:chExt cx="1284766" cy="2168356"/>
            </a:xfrm>
          </p:grpSpPr>
          <p:sp>
            <p:nvSpPr>
              <p:cNvPr id="739" name="Google Shape;739;p11"/>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1"/>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1"/>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1"/>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1"/>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1"/>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45" name="Google Shape;745;p11"/>
              <p:cNvGrpSpPr/>
              <p:nvPr/>
            </p:nvGrpSpPr>
            <p:grpSpPr>
              <a:xfrm>
                <a:off x="6783747" y="942680"/>
                <a:ext cx="678863" cy="2094518"/>
                <a:chOff x="588278" y="172398"/>
                <a:chExt cx="280754" cy="866219"/>
              </a:xfrm>
            </p:grpSpPr>
            <p:sp>
              <p:nvSpPr>
                <p:cNvPr id="746" name="Google Shape;746;p11"/>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1"/>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1"/>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1"/>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0" name="Google Shape;750;p11"/>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1"/>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2" name="Google Shape;752;p11"/>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11"/>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68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1"/>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1"/>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1"/>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11"/>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1"/>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9" name="Google Shape;759;p11"/>
            <p:cNvGrpSpPr/>
            <p:nvPr/>
          </p:nvGrpSpPr>
          <p:grpSpPr>
            <a:xfrm>
              <a:off x="2600848" y="716379"/>
              <a:ext cx="1432300" cy="1629103"/>
              <a:chOff x="1176759" y="327870"/>
              <a:chExt cx="592349" cy="673740"/>
            </a:xfrm>
          </p:grpSpPr>
          <p:sp>
            <p:nvSpPr>
              <p:cNvPr id="760" name="Google Shape;760;p11"/>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1" name="Google Shape;761;p11"/>
              <p:cNvGrpSpPr/>
              <p:nvPr/>
            </p:nvGrpSpPr>
            <p:grpSpPr>
              <a:xfrm>
                <a:off x="1176777" y="327870"/>
                <a:ext cx="592331" cy="660985"/>
                <a:chOff x="1176777" y="327870"/>
                <a:chExt cx="592331" cy="660985"/>
              </a:xfrm>
            </p:grpSpPr>
            <p:sp>
              <p:nvSpPr>
                <p:cNvPr id="762" name="Google Shape;762;p11"/>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1"/>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1"/>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1"/>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1"/>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1"/>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11"/>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11"/>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11"/>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11"/>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1"/>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11"/>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11"/>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775" name="Google Shape;775;p11"/>
            <p:cNvPicPr preferRelativeResize="0"/>
            <p:nvPr/>
          </p:nvPicPr>
          <p:blipFill rotWithShape="1">
            <a:blip r:embed="rId2">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776" name="Google Shape;776;p11"/>
            <p:cNvPicPr preferRelativeResize="0"/>
            <p:nvPr/>
          </p:nvPicPr>
          <p:blipFill rotWithShape="1">
            <a:blip r:embed="rId2">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777" name="Google Shape;777;p11"/>
            <p:cNvPicPr preferRelativeResize="0"/>
            <p:nvPr/>
          </p:nvPicPr>
          <p:blipFill rotWithShape="1">
            <a:blip r:embed="rId2">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778" name="Google Shape;778;p11"/>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79" name="Google Shape;779;p11"/>
            <p:cNvGrpSpPr/>
            <p:nvPr/>
          </p:nvGrpSpPr>
          <p:grpSpPr>
            <a:xfrm>
              <a:off x="1255350" y="1427098"/>
              <a:ext cx="1841953" cy="1151991"/>
              <a:chOff x="620308" y="621798"/>
              <a:chExt cx="761767" cy="476423"/>
            </a:xfrm>
          </p:grpSpPr>
          <p:sp>
            <p:nvSpPr>
              <p:cNvPr id="780" name="Google Shape;780;p11"/>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1"/>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11"/>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11"/>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11"/>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11"/>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11"/>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11"/>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11"/>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3019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11"/>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11"/>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1"/>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11"/>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11"/>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68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1"/>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5" name="Google Shape;795;p11"/>
            <p:cNvGrpSpPr/>
            <p:nvPr/>
          </p:nvGrpSpPr>
          <p:grpSpPr>
            <a:xfrm>
              <a:off x="1154057" y="1577491"/>
              <a:ext cx="972154" cy="816641"/>
              <a:chOff x="578416" y="683996"/>
              <a:chExt cx="402049" cy="337734"/>
            </a:xfrm>
          </p:grpSpPr>
          <p:sp>
            <p:nvSpPr>
              <p:cNvPr id="796" name="Google Shape;796;p11"/>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11"/>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11"/>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9" name="Google Shape;799;p11"/>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11"/>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11"/>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11"/>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1"/>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11"/>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5" name="Google Shape;805;p11"/>
            <p:cNvPicPr preferRelativeResize="0"/>
            <p:nvPr/>
          </p:nvPicPr>
          <p:blipFill rotWithShape="1">
            <a:blip r:embed="rId3">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806" name="Google Shape;806;p11"/>
            <p:cNvPicPr preferRelativeResize="0"/>
            <p:nvPr/>
          </p:nvPicPr>
          <p:blipFill rotWithShape="1">
            <a:blip r:embed="rId3">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807" name="Google Shape;807;p11"/>
            <p:cNvPicPr preferRelativeResize="0"/>
            <p:nvPr/>
          </p:nvPicPr>
          <p:blipFill rotWithShape="1">
            <a:blip r:embed="rId3">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808" name="Google Shape;808;p11"/>
            <p:cNvPicPr preferRelativeResize="0"/>
            <p:nvPr/>
          </p:nvPicPr>
          <p:blipFill rotWithShape="1">
            <a:blip r:embed="rId3">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809" name="Google Shape;809;p11"/>
            <p:cNvPicPr preferRelativeResize="0"/>
            <p:nvPr/>
          </p:nvPicPr>
          <p:blipFill rotWithShape="1">
            <a:blip r:embed="rId3">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810" name="Google Shape;810;p11"/>
            <p:cNvPicPr preferRelativeResize="0"/>
            <p:nvPr/>
          </p:nvPicPr>
          <p:blipFill rotWithShape="1">
            <a:blip r:embed="rId3">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811" name="Google Shape;811;p11"/>
            <p:cNvGrpSpPr/>
            <p:nvPr/>
          </p:nvGrpSpPr>
          <p:grpSpPr>
            <a:xfrm>
              <a:off x="907252" y="4823073"/>
              <a:ext cx="2977424" cy="1488475"/>
              <a:chOff x="404598" y="1921373"/>
              <a:chExt cx="1231358" cy="615581"/>
            </a:xfrm>
          </p:grpSpPr>
          <p:sp>
            <p:nvSpPr>
              <p:cNvPr id="812" name="Google Shape;812;p11"/>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11"/>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11"/>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11"/>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11"/>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7" name="Google Shape;817;p11"/>
            <p:cNvGrpSpPr/>
            <p:nvPr/>
          </p:nvGrpSpPr>
          <p:grpSpPr>
            <a:xfrm>
              <a:off x="641961" y="4672751"/>
              <a:ext cx="3103771" cy="1127354"/>
              <a:chOff x="294883" y="1859206"/>
              <a:chExt cx="1283611" cy="466234"/>
            </a:xfrm>
          </p:grpSpPr>
          <p:sp>
            <p:nvSpPr>
              <p:cNvPr id="818" name="Google Shape;818;p11"/>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1"/>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1"/>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1"/>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1"/>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1"/>
            <p:cNvGrpSpPr/>
            <p:nvPr/>
          </p:nvGrpSpPr>
          <p:grpSpPr>
            <a:xfrm>
              <a:off x="2001330" y="4529732"/>
              <a:ext cx="1718823" cy="1638272"/>
              <a:chOff x="1827841" y="4276132"/>
              <a:chExt cx="1718823" cy="1638272"/>
            </a:xfrm>
          </p:grpSpPr>
          <p:sp>
            <p:nvSpPr>
              <p:cNvPr id="824" name="Google Shape;824;p11"/>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1"/>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1"/>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11"/>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8" name="Google Shape;828;p11"/>
            <p:cNvGrpSpPr/>
            <p:nvPr/>
          </p:nvGrpSpPr>
          <p:grpSpPr>
            <a:xfrm>
              <a:off x="651239" y="4206503"/>
              <a:ext cx="1549654" cy="1479361"/>
              <a:chOff x="477750" y="3952903"/>
              <a:chExt cx="1549654" cy="1479361"/>
            </a:xfrm>
          </p:grpSpPr>
          <p:sp>
            <p:nvSpPr>
              <p:cNvPr id="829" name="Google Shape;829;p11"/>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1"/>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1"/>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5"/>
        </a:solidFill>
        <a:effectLst/>
      </p:bgPr>
    </p:bg>
    <p:spTree>
      <p:nvGrpSpPr>
        <p:cNvPr id="1" name="Shape 832"/>
        <p:cNvGrpSpPr/>
        <p:nvPr/>
      </p:nvGrpSpPr>
      <p:grpSpPr>
        <a:xfrm>
          <a:off x="0" y="0"/>
          <a:ext cx="0" cy="0"/>
          <a:chOff x="0" y="0"/>
          <a:chExt cx="0" cy="0"/>
        </a:xfrm>
      </p:grpSpPr>
      <p:pic>
        <p:nvPicPr>
          <p:cNvPr id="833" name="Google Shape;833;p12"/>
          <p:cNvPicPr preferRelativeResize="0"/>
          <p:nvPr/>
        </p:nvPicPr>
        <p:blipFill rotWithShape="1">
          <a:blip r:embed="rId2">
            <a:alphaModFix amt="19000"/>
          </a:blip>
          <a:srcRect b="24952"/>
          <a:stretch/>
        </p:blipFill>
        <p:spPr>
          <a:xfrm>
            <a:off x="0" y="0"/>
            <a:ext cx="12192000" cy="6858000"/>
          </a:xfrm>
          <a:prstGeom prst="rect">
            <a:avLst/>
          </a:prstGeom>
          <a:noFill/>
          <a:ln>
            <a:noFill/>
          </a:ln>
        </p:spPr>
      </p:pic>
      <p:sp>
        <p:nvSpPr>
          <p:cNvPr id="834" name="Google Shape;834;p12"/>
          <p:cNvSpPr txBox="1">
            <a:spLocks noGrp="1"/>
          </p:cNvSpPr>
          <p:nvPr>
            <p:ph type="title" hasCustomPrompt="1"/>
          </p:nvPr>
        </p:nvSpPr>
        <p:spPr>
          <a:xfrm>
            <a:off x="415650" y="1171723"/>
            <a:ext cx="11360700" cy="3368700"/>
          </a:xfrm>
          <a:prstGeom prst="rect">
            <a:avLst/>
          </a:prstGeom>
          <a:noFill/>
          <a:ln>
            <a:noFill/>
          </a:ln>
          <a:effectLst>
            <a:outerShdw dist="19050" dir="5400000" algn="bl" rotWithShape="0">
              <a:srgbClr val="000000">
                <a:alpha val="30196"/>
              </a:srgbClr>
            </a:outerShdw>
          </a:effectLst>
        </p:spPr>
        <p:txBody>
          <a:bodyPr spcFirstLastPara="1" wrap="square" lIns="121900" tIns="121900" rIns="121900" bIns="121900" anchor="b" anchorCtr="0">
            <a:normAutofit/>
          </a:bodyPr>
          <a:lstStyle>
            <a:lvl1pPr lvl="0" algn="ctr">
              <a:lnSpc>
                <a:spcPct val="100000"/>
              </a:lnSpc>
              <a:spcBef>
                <a:spcPts val="0"/>
              </a:spcBef>
              <a:spcAft>
                <a:spcPts val="0"/>
              </a:spcAft>
              <a:buClr>
                <a:schemeClr val="accent6"/>
              </a:buClr>
              <a:buSzPts val="16000"/>
              <a:buNone/>
              <a:defRPr sz="16000">
                <a:solidFill>
                  <a:schemeClr val="accent6"/>
                </a:solidFill>
              </a:defRPr>
            </a:lvl1pPr>
            <a:lvl2pPr lvl="1" algn="ctr">
              <a:lnSpc>
                <a:spcPct val="100000"/>
              </a:lnSpc>
              <a:spcBef>
                <a:spcPts val="0"/>
              </a:spcBef>
              <a:spcAft>
                <a:spcPts val="0"/>
              </a:spcAft>
              <a:buClr>
                <a:schemeClr val="accent6"/>
              </a:buClr>
              <a:buSzPts val="16000"/>
              <a:buNone/>
              <a:defRPr sz="16000">
                <a:solidFill>
                  <a:schemeClr val="accent6"/>
                </a:solidFill>
              </a:defRPr>
            </a:lvl2pPr>
            <a:lvl3pPr lvl="2" algn="ctr">
              <a:lnSpc>
                <a:spcPct val="100000"/>
              </a:lnSpc>
              <a:spcBef>
                <a:spcPts val="0"/>
              </a:spcBef>
              <a:spcAft>
                <a:spcPts val="0"/>
              </a:spcAft>
              <a:buClr>
                <a:schemeClr val="accent6"/>
              </a:buClr>
              <a:buSzPts val="16000"/>
              <a:buNone/>
              <a:defRPr sz="16000">
                <a:solidFill>
                  <a:schemeClr val="accent6"/>
                </a:solidFill>
              </a:defRPr>
            </a:lvl3pPr>
            <a:lvl4pPr lvl="3" algn="ctr">
              <a:lnSpc>
                <a:spcPct val="100000"/>
              </a:lnSpc>
              <a:spcBef>
                <a:spcPts val="0"/>
              </a:spcBef>
              <a:spcAft>
                <a:spcPts val="0"/>
              </a:spcAft>
              <a:buClr>
                <a:schemeClr val="accent6"/>
              </a:buClr>
              <a:buSzPts val="16000"/>
              <a:buNone/>
              <a:defRPr sz="16000">
                <a:solidFill>
                  <a:schemeClr val="accent6"/>
                </a:solidFill>
              </a:defRPr>
            </a:lvl4pPr>
            <a:lvl5pPr lvl="4" algn="ctr">
              <a:lnSpc>
                <a:spcPct val="100000"/>
              </a:lnSpc>
              <a:spcBef>
                <a:spcPts val="0"/>
              </a:spcBef>
              <a:spcAft>
                <a:spcPts val="0"/>
              </a:spcAft>
              <a:buClr>
                <a:schemeClr val="accent6"/>
              </a:buClr>
              <a:buSzPts val="16000"/>
              <a:buNone/>
              <a:defRPr sz="16000">
                <a:solidFill>
                  <a:schemeClr val="accent6"/>
                </a:solidFill>
              </a:defRPr>
            </a:lvl5pPr>
            <a:lvl6pPr lvl="5" algn="ctr">
              <a:lnSpc>
                <a:spcPct val="100000"/>
              </a:lnSpc>
              <a:spcBef>
                <a:spcPts val="0"/>
              </a:spcBef>
              <a:spcAft>
                <a:spcPts val="0"/>
              </a:spcAft>
              <a:buClr>
                <a:schemeClr val="accent6"/>
              </a:buClr>
              <a:buSzPts val="16000"/>
              <a:buNone/>
              <a:defRPr sz="16000">
                <a:solidFill>
                  <a:schemeClr val="accent6"/>
                </a:solidFill>
              </a:defRPr>
            </a:lvl6pPr>
            <a:lvl7pPr lvl="6" algn="ctr">
              <a:lnSpc>
                <a:spcPct val="100000"/>
              </a:lnSpc>
              <a:spcBef>
                <a:spcPts val="0"/>
              </a:spcBef>
              <a:spcAft>
                <a:spcPts val="0"/>
              </a:spcAft>
              <a:buClr>
                <a:schemeClr val="accent6"/>
              </a:buClr>
              <a:buSzPts val="16000"/>
              <a:buNone/>
              <a:defRPr sz="16000">
                <a:solidFill>
                  <a:schemeClr val="accent6"/>
                </a:solidFill>
              </a:defRPr>
            </a:lvl7pPr>
            <a:lvl8pPr lvl="7" algn="ctr">
              <a:lnSpc>
                <a:spcPct val="100000"/>
              </a:lnSpc>
              <a:spcBef>
                <a:spcPts val="0"/>
              </a:spcBef>
              <a:spcAft>
                <a:spcPts val="0"/>
              </a:spcAft>
              <a:buClr>
                <a:schemeClr val="accent6"/>
              </a:buClr>
              <a:buSzPts val="16000"/>
              <a:buNone/>
              <a:defRPr sz="16000">
                <a:solidFill>
                  <a:schemeClr val="accent6"/>
                </a:solidFill>
              </a:defRPr>
            </a:lvl8pPr>
            <a:lvl9pPr lvl="8" algn="ctr">
              <a:lnSpc>
                <a:spcPct val="100000"/>
              </a:lnSpc>
              <a:spcBef>
                <a:spcPts val="0"/>
              </a:spcBef>
              <a:spcAft>
                <a:spcPts val="0"/>
              </a:spcAft>
              <a:buClr>
                <a:schemeClr val="accent6"/>
              </a:buClr>
              <a:buSzPts val="16000"/>
              <a:buNone/>
              <a:defRPr sz="16000">
                <a:solidFill>
                  <a:schemeClr val="accent6"/>
                </a:solidFill>
              </a:defRPr>
            </a:lvl9pPr>
          </a:lstStyle>
          <a:p>
            <a:r>
              <a:t>xx%</a:t>
            </a:r>
          </a:p>
        </p:txBody>
      </p:sp>
      <p:sp>
        <p:nvSpPr>
          <p:cNvPr id="835" name="Google Shape;835;p12"/>
          <p:cNvSpPr txBox="1">
            <a:spLocks noGrp="1"/>
          </p:cNvSpPr>
          <p:nvPr>
            <p:ph type="body" idx="1"/>
          </p:nvPr>
        </p:nvSpPr>
        <p:spPr>
          <a:xfrm>
            <a:off x="415650" y="4681867"/>
            <a:ext cx="11360700" cy="1004400"/>
          </a:xfrm>
          <a:prstGeom prst="rect">
            <a:avLst/>
          </a:prstGeom>
          <a:noFill/>
          <a:ln>
            <a:noFill/>
          </a:ln>
          <a:effectLst>
            <a:outerShdw dist="19050" dir="5400000" algn="bl" rotWithShape="0">
              <a:srgbClr val="000000">
                <a:alpha val="30196"/>
              </a:srgbClr>
            </a:outerShdw>
          </a:effectLst>
        </p:spPr>
        <p:txBody>
          <a:bodyPr spcFirstLastPara="1" wrap="square" lIns="121900" tIns="121900" rIns="121900" bIns="121900" anchor="t" anchorCtr="0">
            <a:normAutofit/>
          </a:bodyPr>
          <a:lstStyle>
            <a:lvl1pPr marL="457200" lvl="0" indent="-355600" algn="ctr">
              <a:lnSpc>
                <a:spcPct val="115000"/>
              </a:lnSpc>
              <a:spcBef>
                <a:spcPts val="0"/>
              </a:spcBef>
              <a:spcAft>
                <a:spcPts val="0"/>
              </a:spcAft>
              <a:buClr>
                <a:schemeClr val="accent6"/>
              </a:buClr>
              <a:buSzPts val="2000"/>
              <a:buChar char="●"/>
              <a:defRPr>
                <a:solidFill>
                  <a:schemeClr val="accent6"/>
                </a:solidFill>
              </a:defRPr>
            </a:lvl1pPr>
            <a:lvl2pPr marL="914400" lvl="1" indent="-355600" algn="ctr">
              <a:lnSpc>
                <a:spcPct val="115000"/>
              </a:lnSpc>
              <a:spcBef>
                <a:spcPts val="0"/>
              </a:spcBef>
              <a:spcAft>
                <a:spcPts val="0"/>
              </a:spcAft>
              <a:buClr>
                <a:schemeClr val="accent6"/>
              </a:buClr>
              <a:buSzPts val="2000"/>
              <a:buChar char="○"/>
              <a:defRPr>
                <a:solidFill>
                  <a:schemeClr val="accent6"/>
                </a:solidFill>
              </a:defRPr>
            </a:lvl2pPr>
            <a:lvl3pPr marL="1371600" lvl="2" indent="-355600" algn="ctr">
              <a:lnSpc>
                <a:spcPct val="115000"/>
              </a:lnSpc>
              <a:spcBef>
                <a:spcPts val="0"/>
              </a:spcBef>
              <a:spcAft>
                <a:spcPts val="0"/>
              </a:spcAft>
              <a:buClr>
                <a:schemeClr val="accent6"/>
              </a:buClr>
              <a:buSzPts val="2000"/>
              <a:buChar char="■"/>
              <a:defRPr>
                <a:solidFill>
                  <a:schemeClr val="accent6"/>
                </a:solidFill>
              </a:defRPr>
            </a:lvl3pPr>
            <a:lvl4pPr marL="1828800" lvl="3" indent="-355600" algn="ctr">
              <a:lnSpc>
                <a:spcPct val="115000"/>
              </a:lnSpc>
              <a:spcBef>
                <a:spcPts val="0"/>
              </a:spcBef>
              <a:spcAft>
                <a:spcPts val="0"/>
              </a:spcAft>
              <a:buClr>
                <a:schemeClr val="accent6"/>
              </a:buClr>
              <a:buSzPts val="2000"/>
              <a:buChar char="●"/>
              <a:defRPr>
                <a:solidFill>
                  <a:schemeClr val="accent6"/>
                </a:solidFill>
              </a:defRPr>
            </a:lvl4pPr>
            <a:lvl5pPr marL="2286000" lvl="4" indent="-355600" algn="ctr">
              <a:lnSpc>
                <a:spcPct val="115000"/>
              </a:lnSpc>
              <a:spcBef>
                <a:spcPts val="0"/>
              </a:spcBef>
              <a:spcAft>
                <a:spcPts val="0"/>
              </a:spcAft>
              <a:buClr>
                <a:schemeClr val="accent6"/>
              </a:buClr>
              <a:buSzPts val="2000"/>
              <a:buChar char="○"/>
              <a:defRPr>
                <a:solidFill>
                  <a:schemeClr val="accent6"/>
                </a:solidFill>
              </a:defRPr>
            </a:lvl5pPr>
            <a:lvl6pPr marL="2743200" lvl="5" indent="-355600" algn="ctr">
              <a:lnSpc>
                <a:spcPct val="115000"/>
              </a:lnSpc>
              <a:spcBef>
                <a:spcPts val="0"/>
              </a:spcBef>
              <a:spcAft>
                <a:spcPts val="0"/>
              </a:spcAft>
              <a:buClr>
                <a:schemeClr val="accent6"/>
              </a:buClr>
              <a:buSzPts val="2000"/>
              <a:buChar char="■"/>
              <a:defRPr>
                <a:solidFill>
                  <a:schemeClr val="accent6"/>
                </a:solidFill>
              </a:defRPr>
            </a:lvl6pPr>
            <a:lvl7pPr marL="3200400" lvl="6" indent="-355600" algn="ctr">
              <a:lnSpc>
                <a:spcPct val="115000"/>
              </a:lnSpc>
              <a:spcBef>
                <a:spcPts val="0"/>
              </a:spcBef>
              <a:spcAft>
                <a:spcPts val="0"/>
              </a:spcAft>
              <a:buClr>
                <a:schemeClr val="accent6"/>
              </a:buClr>
              <a:buSzPts val="2000"/>
              <a:buChar char="●"/>
              <a:defRPr>
                <a:solidFill>
                  <a:schemeClr val="accent6"/>
                </a:solidFill>
              </a:defRPr>
            </a:lvl7pPr>
            <a:lvl8pPr marL="3657600" lvl="7" indent="-355600" algn="ctr">
              <a:lnSpc>
                <a:spcPct val="115000"/>
              </a:lnSpc>
              <a:spcBef>
                <a:spcPts val="0"/>
              </a:spcBef>
              <a:spcAft>
                <a:spcPts val="0"/>
              </a:spcAft>
              <a:buClr>
                <a:schemeClr val="accent6"/>
              </a:buClr>
              <a:buSzPts val="2000"/>
              <a:buChar char="○"/>
              <a:defRPr>
                <a:solidFill>
                  <a:schemeClr val="accent6"/>
                </a:solidFill>
              </a:defRPr>
            </a:lvl8pPr>
            <a:lvl9pPr marL="4114800" lvl="8" indent="-355600" algn="ctr">
              <a:lnSpc>
                <a:spcPct val="115000"/>
              </a:lnSpc>
              <a:spcBef>
                <a:spcPts val="0"/>
              </a:spcBef>
              <a:spcAft>
                <a:spcPts val="0"/>
              </a:spcAft>
              <a:buClr>
                <a:schemeClr val="accent6"/>
              </a:buClr>
              <a:buSzPts val="2000"/>
              <a:buChar char="■"/>
              <a:defRPr>
                <a:solidFill>
                  <a:schemeClr val="accent6"/>
                </a:solidFill>
              </a:defRPr>
            </a:lvl9pPr>
          </a:lstStyle>
          <a:p>
            <a:endParaRPr/>
          </a:p>
        </p:txBody>
      </p:sp>
      <p:sp>
        <p:nvSpPr>
          <p:cNvPr id="836" name="Google Shape;836;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37" name="Google Shape;837;p12"/>
          <p:cNvSpPr/>
          <p:nvPr/>
        </p:nvSpPr>
        <p:spPr>
          <a:xfrm rot="5400000">
            <a:off x="507161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2"/>
          <p:cNvSpPr/>
          <p:nvPr/>
        </p:nvSpPr>
        <p:spPr>
          <a:xfrm rot="5400000">
            <a:off x="32423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12"/>
          <p:cNvSpPr/>
          <p:nvPr/>
        </p:nvSpPr>
        <p:spPr>
          <a:xfrm rot="5400000">
            <a:off x="14175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0" name="Google Shape;840;p12"/>
          <p:cNvGrpSpPr/>
          <p:nvPr/>
        </p:nvGrpSpPr>
        <p:grpSpPr>
          <a:xfrm rot="5400000">
            <a:off x="3910797" y="217796"/>
            <a:ext cx="763513" cy="763513"/>
            <a:chOff x="10013655" y="6531100"/>
            <a:chExt cx="544200" cy="544200"/>
          </a:xfrm>
        </p:grpSpPr>
        <p:grpSp>
          <p:nvGrpSpPr>
            <p:cNvPr id="841" name="Google Shape;841;p12"/>
            <p:cNvGrpSpPr/>
            <p:nvPr/>
          </p:nvGrpSpPr>
          <p:grpSpPr>
            <a:xfrm>
              <a:off x="10014769" y="6531719"/>
              <a:ext cx="542938" cy="542929"/>
              <a:chOff x="6818398" y="1294347"/>
              <a:chExt cx="249020" cy="249050"/>
            </a:xfrm>
          </p:grpSpPr>
          <p:sp>
            <p:nvSpPr>
              <p:cNvPr id="842" name="Google Shape;842;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3" name="Google Shape;843;p12"/>
              <p:cNvGrpSpPr/>
              <p:nvPr/>
            </p:nvGrpSpPr>
            <p:grpSpPr>
              <a:xfrm>
                <a:off x="6818823" y="1295895"/>
                <a:ext cx="248352" cy="246154"/>
                <a:chOff x="6818823" y="1295895"/>
                <a:chExt cx="248352" cy="246154"/>
              </a:xfrm>
            </p:grpSpPr>
            <p:grpSp>
              <p:nvGrpSpPr>
                <p:cNvPr id="844" name="Google Shape;844;p12"/>
                <p:cNvGrpSpPr/>
                <p:nvPr/>
              </p:nvGrpSpPr>
              <p:grpSpPr>
                <a:xfrm>
                  <a:off x="6818823" y="1295895"/>
                  <a:ext cx="248352" cy="246154"/>
                  <a:chOff x="6818823" y="1295895"/>
                  <a:chExt cx="248352" cy="246154"/>
                </a:xfrm>
              </p:grpSpPr>
              <p:sp>
                <p:nvSpPr>
                  <p:cNvPr id="845" name="Google Shape;845;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3" name="Google Shape;853;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54" name="Google Shape;854;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855" name="Google Shape;855;p12"/>
          <p:cNvSpPr/>
          <p:nvPr/>
        </p:nvSpPr>
        <p:spPr>
          <a:xfrm rot="5400000">
            <a:off x="1055041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2"/>
          <p:cNvSpPr/>
          <p:nvPr/>
        </p:nvSpPr>
        <p:spPr>
          <a:xfrm rot="5400000">
            <a:off x="8725667"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2"/>
          <p:cNvSpPr/>
          <p:nvPr/>
        </p:nvSpPr>
        <p:spPr>
          <a:xfrm rot="5400000">
            <a:off x="6896364" y="463788"/>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8" name="Google Shape;858;p12"/>
          <p:cNvGrpSpPr/>
          <p:nvPr/>
        </p:nvGrpSpPr>
        <p:grpSpPr>
          <a:xfrm rot="5400000">
            <a:off x="11218897" y="217796"/>
            <a:ext cx="763513" cy="763513"/>
            <a:chOff x="10013655" y="6531100"/>
            <a:chExt cx="544200" cy="544200"/>
          </a:xfrm>
        </p:grpSpPr>
        <p:grpSp>
          <p:nvGrpSpPr>
            <p:cNvPr id="859" name="Google Shape;859;p12"/>
            <p:cNvGrpSpPr/>
            <p:nvPr/>
          </p:nvGrpSpPr>
          <p:grpSpPr>
            <a:xfrm>
              <a:off x="10014769" y="6531719"/>
              <a:ext cx="542938" cy="542929"/>
              <a:chOff x="6818398" y="1294347"/>
              <a:chExt cx="249020" cy="249050"/>
            </a:xfrm>
          </p:grpSpPr>
          <p:sp>
            <p:nvSpPr>
              <p:cNvPr id="860" name="Google Shape;860;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1" name="Google Shape;861;p12"/>
              <p:cNvGrpSpPr/>
              <p:nvPr/>
            </p:nvGrpSpPr>
            <p:grpSpPr>
              <a:xfrm>
                <a:off x="6818823" y="1295895"/>
                <a:ext cx="248352" cy="246154"/>
                <a:chOff x="6818823" y="1295895"/>
                <a:chExt cx="248352" cy="246154"/>
              </a:xfrm>
            </p:grpSpPr>
            <p:grpSp>
              <p:nvGrpSpPr>
                <p:cNvPr id="862" name="Google Shape;862;p12"/>
                <p:cNvGrpSpPr/>
                <p:nvPr/>
              </p:nvGrpSpPr>
              <p:grpSpPr>
                <a:xfrm>
                  <a:off x="6818823" y="1295895"/>
                  <a:ext cx="248352" cy="246154"/>
                  <a:chOff x="6818823" y="1295895"/>
                  <a:chExt cx="248352" cy="246154"/>
                </a:xfrm>
              </p:grpSpPr>
              <p:sp>
                <p:nvSpPr>
                  <p:cNvPr id="863" name="Google Shape;863;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1" name="Google Shape;871;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72" name="Google Shape;872;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873" name="Google Shape;873;p12"/>
          <p:cNvGrpSpPr/>
          <p:nvPr/>
        </p:nvGrpSpPr>
        <p:grpSpPr>
          <a:xfrm rot="5400000">
            <a:off x="7564847" y="217796"/>
            <a:ext cx="763513" cy="763513"/>
            <a:chOff x="10013655" y="6531100"/>
            <a:chExt cx="544200" cy="544200"/>
          </a:xfrm>
        </p:grpSpPr>
        <p:grpSp>
          <p:nvGrpSpPr>
            <p:cNvPr id="874" name="Google Shape;874;p12"/>
            <p:cNvGrpSpPr/>
            <p:nvPr/>
          </p:nvGrpSpPr>
          <p:grpSpPr>
            <a:xfrm>
              <a:off x="10014769" y="6531719"/>
              <a:ext cx="542938" cy="542929"/>
              <a:chOff x="6818398" y="1294347"/>
              <a:chExt cx="249020" cy="249050"/>
            </a:xfrm>
          </p:grpSpPr>
          <p:sp>
            <p:nvSpPr>
              <p:cNvPr id="875" name="Google Shape;875;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6" name="Google Shape;876;p12"/>
              <p:cNvGrpSpPr/>
              <p:nvPr/>
            </p:nvGrpSpPr>
            <p:grpSpPr>
              <a:xfrm>
                <a:off x="6818823" y="1295895"/>
                <a:ext cx="248352" cy="246154"/>
                <a:chOff x="6818823" y="1295895"/>
                <a:chExt cx="248352" cy="246154"/>
              </a:xfrm>
            </p:grpSpPr>
            <p:grpSp>
              <p:nvGrpSpPr>
                <p:cNvPr id="877" name="Google Shape;877;p12"/>
                <p:cNvGrpSpPr/>
                <p:nvPr/>
              </p:nvGrpSpPr>
              <p:grpSpPr>
                <a:xfrm>
                  <a:off x="6818823" y="1295895"/>
                  <a:ext cx="248352" cy="246154"/>
                  <a:chOff x="6818823" y="1295895"/>
                  <a:chExt cx="248352" cy="246154"/>
                </a:xfrm>
              </p:grpSpPr>
              <p:sp>
                <p:nvSpPr>
                  <p:cNvPr id="878" name="Google Shape;878;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6" name="Google Shape;886;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87" name="Google Shape;887;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888" name="Google Shape;888;p12"/>
          <p:cNvGrpSpPr/>
          <p:nvPr/>
        </p:nvGrpSpPr>
        <p:grpSpPr>
          <a:xfrm rot="5400000">
            <a:off x="256747" y="217796"/>
            <a:ext cx="763513" cy="763513"/>
            <a:chOff x="10013655" y="6531100"/>
            <a:chExt cx="544200" cy="544200"/>
          </a:xfrm>
        </p:grpSpPr>
        <p:grpSp>
          <p:nvGrpSpPr>
            <p:cNvPr id="889" name="Google Shape;889;p12"/>
            <p:cNvGrpSpPr/>
            <p:nvPr/>
          </p:nvGrpSpPr>
          <p:grpSpPr>
            <a:xfrm>
              <a:off x="10014769" y="6531719"/>
              <a:ext cx="542938" cy="542929"/>
              <a:chOff x="6818398" y="1294347"/>
              <a:chExt cx="249020" cy="249050"/>
            </a:xfrm>
          </p:grpSpPr>
          <p:sp>
            <p:nvSpPr>
              <p:cNvPr id="890" name="Google Shape;890;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1" name="Google Shape;891;p12"/>
              <p:cNvGrpSpPr/>
              <p:nvPr/>
            </p:nvGrpSpPr>
            <p:grpSpPr>
              <a:xfrm>
                <a:off x="6818823" y="1295895"/>
                <a:ext cx="248352" cy="246154"/>
                <a:chOff x="6818823" y="1295895"/>
                <a:chExt cx="248352" cy="246154"/>
              </a:xfrm>
            </p:grpSpPr>
            <p:grpSp>
              <p:nvGrpSpPr>
                <p:cNvPr id="892" name="Google Shape;892;p12"/>
                <p:cNvGrpSpPr/>
                <p:nvPr/>
              </p:nvGrpSpPr>
              <p:grpSpPr>
                <a:xfrm>
                  <a:off x="6818823" y="1295895"/>
                  <a:ext cx="248352" cy="246154"/>
                  <a:chOff x="6818823" y="1295895"/>
                  <a:chExt cx="248352" cy="246154"/>
                </a:xfrm>
              </p:grpSpPr>
              <p:sp>
                <p:nvSpPr>
                  <p:cNvPr id="893" name="Google Shape;893;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1" name="Google Shape;901;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02" name="Google Shape;902;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03" name="Google Shape;903;p12"/>
          <p:cNvGrpSpPr/>
          <p:nvPr/>
        </p:nvGrpSpPr>
        <p:grpSpPr>
          <a:xfrm>
            <a:off x="2086050" y="220074"/>
            <a:ext cx="758956" cy="758956"/>
            <a:chOff x="4416572" y="1642227"/>
            <a:chExt cx="256951" cy="256951"/>
          </a:xfrm>
        </p:grpSpPr>
        <p:grpSp>
          <p:nvGrpSpPr>
            <p:cNvPr id="904" name="Google Shape;904;p12"/>
            <p:cNvGrpSpPr/>
            <p:nvPr/>
          </p:nvGrpSpPr>
          <p:grpSpPr>
            <a:xfrm>
              <a:off x="4416572" y="1642227"/>
              <a:ext cx="256951" cy="256951"/>
              <a:chOff x="3025916" y="1405541"/>
              <a:chExt cx="163809" cy="163809"/>
            </a:xfrm>
          </p:grpSpPr>
          <p:sp>
            <p:nvSpPr>
              <p:cNvPr id="905" name="Google Shape;905;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06" name="Google Shape;906;p12"/>
              <p:cNvGrpSpPr/>
              <p:nvPr/>
            </p:nvGrpSpPr>
            <p:grpSpPr>
              <a:xfrm>
                <a:off x="3026226" y="1406561"/>
                <a:ext cx="163311" cy="161896"/>
                <a:chOff x="3026226" y="1406561"/>
                <a:chExt cx="163311" cy="161896"/>
              </a:xfrm>
            </p:grpSpPr>
            <p:sp>
              <p:nvSpPr>
                <p:cNvPr id="907" name="Google Shape;907;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5" name="Google Shape;915;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6" name="Google Shape;916;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17" name="Google Shape;917;p12"/>
          <p:cNvGrpSpPr/>
          <p:nvPr/>
        </p:nvGrpSpPr>
        <p:grpSpPr>
          <a:xfrm>
            <a:off x="5740100" y="220074"/>
            <a:ext cx="758956" cy="758956"/>
            <a:chOff x="4416572" y="1642227"/>
            <a:chExt cx="256951" cy="256951"/>
          </a:xfrm>
        </p:grpSpPr>
        <p:grpSp>
          <p:nvGrpSpPr>
            <p:cNvPr id="918" name="Google Shape;918;p12"/>
            <p:cNvGrpSpPr/>
            <p:nvPr/>
          </p:nvGrpSpPr>
          <p:grpSpPr>
            <a:xfrm>
              <a:off x="4416572" y="1642227"/>
              <a:ext cx="256951" cy="256951"/>
              <a:chOff x="3025916" y="1405541"/>
              <a:chExt cx="163809" cy="163809"/>
            </a:xfrm>
          </p:grpSpPr>
          <p:sp>
            <p:nvSpPr>
              <p:cNvPr id="919" name="Google Shape;919;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0" name="Google Shape;920;p12"/>
              <p:cNvGrpSpPr/>
              <p:nvPr/>
            </p:nvGrpSpPr>
            <p:grpSpPr>
              <a:xfrm>
                <a:off x="3026226" y="1406561"/>
                <a:ext cx="163311" cy="161896"/>
                <a:chOff x="3026226" y="1406561"/>
                <a:chExt cx="163311" cy="161896"/>
              </a:xfrm>
            </p:grpSpPr>
            <p:sp>
              <p:nvSpPr>
                <p:cNvPr id="921" name="Google Shape;921;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9" name="Google Shape;929;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0" name="Google Shape;930;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31" name="Google Shape;931;p12"/>
          <p:cNvGrpSpPr/>
          <p:nvPr/>
        </p:nvGrpSpPr>
        <p:grpSpPr>
          <a:xfrm>
            <a:off x="9394150" y="220074"/>
            <a:ext cx="758956" cy="758956"/>
            <a:chOff x="4416572" y="1642227"/>
            <a:chExt cx="256951" cy="256951"/>
          </a:xfrm>
        </p:grpSpPr>
        <p:grpSp>
          <p:nvGrpSpPr>
            <p:cNvPr id="932" name="Google Shape;932;p12"/>
            <p:cNvGrpSpPr/>
            <p:nvPr/>
          </p:nvGrpSpPr>
          <p:grpSpPr>
            <a:xfrm>
              <a:off x="4416572" y="1642227"/>
              <a:ext cx="256951" cy="256951"/>
              <a:chOff x="3025916" y="1405541"/>
              <a:chExt cx="163809" cy="163809"/>
            </a:xfrm>
          </p:grpSpPr>
          <p:sp>
            <p:nvSpPr>
              <p:cNvPr id="933" name="Google Shape;933;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4" name="Google Shape;934;p12"/>
              <p:cNvGrpSpPr/>
              <p:nvPr/>
            </p:nvGrpSpPr>
            <p:grpSpPr>
              <a:xfrm>
                <a:off x="3026226" y="1406561"/>
                <a:ext cx="163311" cy="161896"/>
                <a:chOff x="3026226" y="1406561"/>
                <a:chExt cx="163311" cy="161896"/>
              </a:xfrm>
            </p:grpSpPr>
            <p:sp>
              <p:nvSpPr>
                <p:cNvPr id="935" name="Google Shape;935;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3" name="Google Shape;943;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4" name="Google Shape;944;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45" name="Google Shape;945;p12"/>
          <p:cNvGrpSpPr/>
          <p:nvPr/>
        </p:nvGrpSpPr>
        <p:grpSpPr>
          <a:xfrm rot="5400000">
            <a:off x="5737813" y="5827724"/>
            <a:ext cx="763513" cy="763513"/>
            <a:chOff x="10013655" y="6531100"/>
            <a:chExt cx="544200" cy="544200"/>
          </a:xfrm>
        </p:grpSpPr>
        <p:grpSp>
          <p:nvGrpSpPr>
            <p:cNvPr id="946" name="Google Shape;946;p12"/>
            <p:cNvGrpSpPr/>
            <p:nvPr/>
          </p:nvGrpSpPr>
          <p:grpSpPr>
            <a:xfrm>
              <a:off x="10014769" y="6531719"/>
              <a:ext cx="542938" cy="542929"/>
              <a:chOff x="6818398" y="1294347"/>
              <a:chExt cx="249020" cy="249050"/>
            </a:xfrm>
          </p:grpSpPr>
          <p:sp>
            <p:nvSpPr>
              <p:cNvPr id="947" name="Google Shape;947;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8" name="Google Shape;948;p12"/>
              <p:cNvGrpSpPr/>
              <p:nvPr/>
            </p:nvGrpSpPr>
            <p:grpSpPr>
              <a:xfrm>
                <a:off x="6818823" y="1295895"/>
                <a:ext cx="248352" cy="246154"/>
                <a:chOff x="6818823" y="1295895"/>
                <a:chExt cx="248352" cy="246154"/>
              </a:xfrm>
            </p:grpSpPr>
            <p:grpSp>
              <p:nvGrpSpPr>
                <p:cNvPr id="949" name="Google Shape;949;p12"/>
                <p:cNvGrpSpPr/>
                <p:nvPr/>
              </p:nvGrpSpPr>
              <p:grpSpPr>
                <a:xfrm>
                  <a:off x="6818823" y="1295895"/>
                  <a:ext cx="248352" cy="246154"/>
                  <a:chOff x="6818823" y="1295895"/>
                  <a:chExt cx="248352" cy="246154"/>
                </a:xfrm>
              </p:grpSpPr>
              <p:sp>
                <p:nvSpPr>
                  <p:cNvPr id="950" name="Google Shape;950;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8" name="Google Shape;958;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59" name="Google Shape;959;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60" name="Google Shape;960;p12"/>
          <p:cNvGrpSpPr/>
          <p:nvPr/>
        </p:nvGrpSpPr>
        <p:grpSpPr>
          <a:xfrm rot="5400000">
            <a:off x="2083763" y="5827724"/>
            <a:ext cx="763513" cy="763513"/>
            <a:chOff x="10013655" y="6531100"/>
            <a:chExt cx="544200" cy="544200"/>
          </a:xfrm>
        </p:grpSpPr>
        <p:grpSp>
          <p:nvGrpSpPr>
            <p:cNvPr id="961" name="Google Shape;961;p12"/>
            <p:cNvGrpSpPr/>
            <p:nvPr/>
          </p:nvGrpSpPr>
          <p:grpSpPr>
            <a:xfrm>
              <a:off x="10014769" y="6531719"/>
              <a:ext cx="542938" cy="542929"/>
              <a:chOff x="6818398" y="1294347"/>
              <a:chExt cx="249020" cy="249050"/>
            </a:xfrm>
          </p:grpSpPr>
          <p:sp>
            <p:nvSpPr>
              <p:cNvPr id="962" name="Google Shape;962;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3" name="Google Shape;963;p12"/>
              <p:cNvGrpSpPr/>
              <p:nvPr/>
            </p:nvGrpSpPr>
            <p:grpSpPr>
              <a:xfrm>
                <a:off x="6818823" y="1295895"/>
                <a:ext cx="248352" cy="246154"/>
                <a:chOff x="6818823" y="1295895"/>
                <a:chExt cx="248352" cy="246154"/>
              </a:xfrm>
            </p:grpSpPr>
            <p:grpSp>
              <p:nvGrpSpPr>
                <p:cNvPr id="964" name="Google Shape;964;p12"/>
                <p:cNvGrpSpPr/>
                <p:nvPr/>
              </p:nvGrpSpPr>
              <p:grpSpPr>
                <a:xfrm>
                  <a:off x="6818823" y="1295895"/>
                  <a:ext cx="248352" cy="246154"/>
                  <a:chOff x="6818823" y="1295895"/>
                  <a:chExt cx="248352" cy="246154"/>
                </a:xfrm>
              </p:grpSpPr>
              <p:sp>
                <p:nvSpPr>
                  <p:cNvPr id="965" name="Google Shape;965;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3" name="Google Shape;973;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74" name="Google Shape;974;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75" name="Google Shape;975;p12"/>
          <p:cNvGrpSpPr/>
          <p:nvPr/>
        </p:nvGrpSpPr>
        <p:grpSpPr>
          <a:xfrm rot="5400000">
            <a:off x="9391863" y="5827724"/>
            <a:ext cx="763513" cy="763513"/>
            <a:chOff x="10013655" y="6531100"/>
            <a:chExt cx="544200" cy="544200"/>
          </a:xfrm>
        </p:grpSpPr>
        <p:grpSp>
          <p:nvGrpSpPr>
            <p:cNvPr id="976" name="Google Shape;976;p12"/>
            <p:cNvGrpSpPr/>
            <p:nvPr/>
          </p:nvGrpSpPr>
          <p:grpSpPr>
            <a:xfrm>
              <a:off x="10014769" y="6531719"/>
              <a:ext cx="542938" cy="542929"/>
              <a:chOff x="6818398" y="1294347"/>
              <a:chExt cx="249020" cy="249050"/>
            </a:xfrm>
          </p:grpSpPr>
          <p:sp>
            <p:nvSpPr>
              <p:cNvPr id="977" name="Google Shape;977;p12"/>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8" name="Google Shape;978;p12"/>
              <p:cNvGrpSpPr/>
              <p:nvPr/>
            </p:nvGrpSpPr>
            <p:grpSpPr>
              <a:xfrm>
                <a:off x="6818823" y="1295895"/>
                <a:ext cx="248352" cy="246154"/>
                <a:chOff x="6818823" y="1295895"/>
                <a:chExt cx="248352" cy="246154"/>
              </a:xfrm>
            </p:grpSpPr>
            <p:grpSp>
              <p:nvGrpSpPr>
                <p:cNvPr id="979" name="Google Shape;979;p12"/>
                <p:cNvGrpSpPr/>
                <p:nvPr/>
              </p:nvGrpSpPr>
              <p:grpSpPr>
                <a:xfrm>
                  <a:off x="6818823" y="1295895"/>
                  <a:ext cx="248352" cy="246154"/>
                  <a:chOff x="6818823" y="1295895"/>
                  <a:chExt cx="248352" cy="246154"/>
                </a:xfrm>
              </p:grpSpPr>
              <p:sp>
                <p:nvSpPr>
                  <p:cNvPr id="980" name="Google Shape;980;p12"/>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2"/>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2"/>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2"/>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2"/>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2"/>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2"/>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2"/>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8" name="Google Shape;988;p12"/>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89" name="Google Shape;989;p12"/>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990" name="Google Shape;990;p12"/>
          <p:cNvGrpSpPr/>
          <p:nvPr/>
        </p:nvGrpSpPr>
        <p:grpSpPr>
          <a:xfrm>
            <a:off x="259016" y="5830003"/>
            <a:ext cx="758956" cy="758956"/>
            <a:chOff x="4416572" y="1642227"/>
            <a:chExt cx="256951" cy="256951"/>
          </a:xfrm>
        </p:grpSpPr>
        <p:grpSp>
          <p:nvGrpSpPr>
            <p:cNvPr id="991" name="Google Shape;991;p12"/>
            <p:cNvGrpSpPr/>
            <p:nvPr/>
          </p:nvGrpSpPr>
          <p:grpSpPr>
            <a:xfrm>
              <a:off x="4416572" y="1642227"/>
              <a:ext cx="256951" cy="256951"/>
              <a:chOff x="3025916" y="1405541"/>
              <a:chExt cx="163809" cy="163809"/>
            </a:xfrm>
          </p:grpSpPr>
          <p:sp>
            <p:nvSpPr>
              <p:cNvPr id="992" name="Google Shape;992;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93" name="Google Shape;993;p12"/>
              <p:cNvGrpSpPr/>
              <p:nvPr/>
            </p:nvGrpSpPr>
            <p:grpSpPr>
              <a:xfrm>
                <a:off x="3026226" y="1406561"/>
                <a:ext cx="163311" cy="161896"/>
                <a:chOff x="3026226" y="1406561"/>
                <a:chExt cx="163311" cy="161896"/>
              </a:xfrm>
            </p:grpSpPr>
            <p:sp>
              <p:nvSpPr>
                <p:cNvPr id="994" name="Google Shape;994;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2" name="Google Shape;1002;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3" name="Google Shape;1003;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004" name="Google Shape;1004;p12"/>
          <p:cNvGrpSpPr/>
          <p:nvPr/>
        </p:nvGrpSpPr>
        <p:grpSpPr>
          <a:xfrm>
            <a:off x="3913066" y="5830003"/>
            <a:ext cx="758956" cy="758956"/>
            <a:chOff x="4416572" y="1642227"/>
            <a:chExt cx="256951" cy="256951"/>
          </a:xfrm>
        </p:grpSpPr>
        <p:grpSp>
          <p:nvGrpSpPr>
            <p:cNvPr id="1005" name="Google Shape;1005;p12"/>
            <p:cNvGrpSpPr/>
            <p:nvPr/>
          </p:nvGrpSpPr>
          <p:grpSpPr>
            <a:xfrm>
              <a:off x="4416572" y="1642227"/>
              <a:ext cx="256951" cy="256951"/>
              <a:chOff x="3025916" y="1405541"/>
              <a:chExt cx="163809" cy="163809"/>
            </a:xfrm>
          </p:grpSpPr>
          <p:sp>
            <p:nvSpPr>
              <p:cNvPr id="1006" name="Google Shape;1006;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07" name="Google Shape;1007;p12"/>
              <p:cNvGrpSpPr/>
              <p:nvPr/>
            </p:nvGrpSpPr>
            <p:grpSpPr>
              <a:xfrm>
                <a:off x="3026226" y="1406561"/>
                <a:ext cx="163311" cy="161896"/>
                <a:chOff x="3026226" y="1406561"/>
                <a:chExt cx="163311" cy="161896"/>
              </a:xfrm>
            </p:grpSpPr>
            <p:sp>
              <p:nvSpPr>
                <p:cNvPr id="1008" name="Google Shape;1008;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6" name="Google Shape;1016;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7" name="Google Shape;1017;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018" name="Google Shape;1018;p12"/>
          <p:cNvGrpSpPr/>
          <p:nvPr/>
        </p:nvGrpSpPr>
        <p:grpSpPr>
          <a:xfrm>
            <a:off x="7567116" y="5830003"/>
            <a:ext cx="758956" cy="758956"/>
            <a:chOff x="4416572" y="1642227"/>
            <a:chExt cx="256951" cy="256951"/>
          </a:xfrm>
        </p:grpSpPr>
        <p:grpSp>
          <p:nvGrpSpPr>
            <p:cNvPr id="1019" name="Google Shape;1019;p12"/>
            <p:cNvGrpSpPr/>
            <p:nvPr/>
          </p:nvGrpSpPr>
          <p:grpSpPr>
            <a:xfrm>
              <a:off x="4416572" y="1642227"/>
              <a:ext cx="256951" cy="256951"/>
              <a:chOff x="3025916" y="1405541"/>
              <a:chExt cx="163809" cy="163809"/>
            </a:xfrm>
          </p:grpSpPr>
          <p:sp>
            <p:nvSpPr>
              <p:cNvPr id="1020" name="Google Shape;1020;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1" name="Google Shape;1021;p12"/>
              <p:cNvGrpSpPr/>
              <p:nvPr/>
            </p:nvGrpSpPr>
            <p:grpSpPr>
              <a:xfrm>
                <a:off x="3026226" y="1406561"/>
                <a:ext cx="163311" cy="161896"/>
                <a:chOff x="3026226" y="1406561"/>
                <a:chExt cx="163311" cy="161896"/>
              </a:xfrm>
            </p:grpSpPr>
            <p:sp>
              <p:nvSpPr>
                <p:cNvPr id="1022" name="Google Shape;1022;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0" name="Google Shape;1030;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1" name="Google Shape;1031;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1032" name="Google Shape;1032;p12"/>
          <p:cNvGrpSpPr/>
          <p:nvPr/>
        </p:nvGrpSpPr>
        <p:grpSpPr>
          <a:xfrm>
            <a:off x="11221166" y="5830003"/>
            <a:ext cx="758956" cy="758956"/>
            <a:chOff x="4416572" y="1642227"/>
            <a:chExt cx="256951" cy="256951"/>
          </a:xfrm>
        </p:grpSpPr>
        <p:grpSp>
          <p:nvGrpSpPr>
            <p:cNvPr id="1033" name="Google Shape;1033;p12"/>
            <p:cNvGrpSpPr/>
            <p:nvPr/>
          </p:nvGrpSpPr>
          <p:grpSpPr>
            <a:xfrm>
              <a:off x="4416572" y="1642227"/>
              <a:ext cx="256951" cy="256951"/>
              <a:chOff x="3025916" y="1405541"/>
              <a:chExt cx="163809" cy="163809"/>
            </a:xfrm>
          </p:grpSpPr>
          <p:sp>
            <p:nvSpPr>
              <p:cNvPr id="1034" name="Google Shape;1034;p12"/>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5" name="Google Shape;1035;p12"/>
              <p:cNvGrpSpPr/>
              <p:nvPr/>
            </p:nvGrpSpPr>
            <p:grpSpPr>
              <a:xfrm>
                <a:off x="3026226" y="1406561"/>
                <a:ext cx="163311" cy="161896"/>
                <a:chOff x="3026226" y="1406561"/>
                <a:chExt cx="163311" cy="161896"/>
              </a:xfrm>
            </p:grpSpPr>
            <p:sp>
              <p:nvSpPr>
                <p:cNvPr id="1036" name="Google Shape;1036;p12"/>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2"/>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2"/>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2"/>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12"/>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12"/>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12"/>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12"/>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4" name="Google Shape;1044;p12"/>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5" name="Google Shape;1045;p12"/>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1046" name="Google Shape;1046;p12"/>
          <p:cNvSpPr/>
          <p:nvPr/>
        </p:nvSpPr>
        <p:spPr>
          <a:xfrm rot="5400000">
            <a:off x="5069329"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2"/>
          <p:cNvSpPr/>
          <p:nvPr/>
        </p:nvSpPr>
        <p:spPr>
          <a:xfrm rot="5400000">
            <a:off x="3244583"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2"/>
          <p:cNvSpPr/>
          <p:nvPr/>
        </p:nvSpPr>
        <p:spPr>
          <a:xfrm rot="5400000">
            <a:off x="1415279"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2"/>
          <p:cNvSpPr/>
          <p:nvPr/>
        </p:nvSpPr>
        <p:spPr>
          <a:xfrm rot="5400000">
            <a:off x="10552683"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2"/>
          <p:cNvSpPr/>
          <p:nvPr/>
        </p:nvSpPr>
        <p:spPr>
          <a:xfrm rot="5400000">
            <a:off x="8723379"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2"/>
          <p:cNvSpPr/>
          <p:nvPr/>
        </p:nvSpPr>
        <p:spPr>
          <a:xfrm rot="5400000">
            <a:off x="6898633" y="6073717"/>
            <a:ext cx="271176" cy="271528"/>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gradFill>
            <a:gsLst>
              <a:gs pos="0">
                <a:srgbClr val="FFFFFF"/>
              </a:gs>
              <a:gs pos="33000">
                <a:srgbClr val="EFEFEF"/>
              </a:gs>
              <a:gs pos="100000">
                <a:srgbClr val="CCCCCC"/>
              </a:gs>
            </a:gsLst>
            <a:path path="circle">
              <a:fillToRect l="50000" t="50000" r="50000" b="50000"/>
            </a:path>
            <a:tileRect/>
          </a:gra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2"/>
          <p:cNvSpPr/>
          <p:nvPr/>
        </p:nvSpPr>
        <p:spPr>
          <a:xfrm rot="508102">
            <a:off x="11329210" y="136111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2"/>
          <p:cNvSpPr/>
          <p:nvPr/>
        </p:nvSpPr>
        <p:spPr>
          <a:xfrm rot="-508102" flipH="1">
            <a:off x="11329210" y="284825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2"/>
          <p:cNvSpPr/>
          <p:nvPr/>
        </p:nvSpPr>
        <p:spPr>
          <a:xfrm rot="508102">
            <a:off x="11329210" y="4335392"/>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2"/>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2"/>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12"/>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193"/>
        <p:cNvGrpSpPr/>
        <p:nvPr/>
      </p:nvGrpSpPr>
      <p:grpSpPr>
        <a:xfrm>
          <a:off x="0" y="0"/>
          <a:ext cx="0" cy="0"/>
          <a:chOff x="0" y="0"/>
          <a:chExt cx="0" cy="0"/>
        </a:xfrm>
      </p:grpSpPr>
      <p:grpSp>
        <p:nvGrpSpPr>
          <p:cNvPr id="1194" name="Google Shape;1194;p16"/>
          <p:cNvGrpSpPr/>
          <p:nvPr/>
        </p:nvGrpSpPr>
        <p:grpSpPr>
          <a:xfrm>
            <a:off x="18623" y="48448"/>
            <a:ext cx="4689190" cy="4029996"/>
            <a:chOff x="18623" y="48448"/>
            <a:chExt cx="4689190" cy="4029996"/>
          </a:xfrm>
        </p:grpSpPr>
        <p:sp>
          <p:nvSpPr>
            <p:cNvPr id="1195" name="Google Shape;1195;p16"/>
            <p:cNvSpPr/>
            <p:nvPr/>
          </p:nvSpPr>
          <p:spPr>
            <a:xfrm>
              <a:off x="126236" y="1814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6" name="Google Shape;1196;p16"/>
            <p:cNvPicPr preferRelativeResize="0"/>
            <p:nvPr/>
          </p:nvPicPr>
          <p:blipFill rotWithShape="1">
            <a:blip r:embed="rId2">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197" name="Google Shape;1197;p16"/>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8" name="Google Shape;1198;p16"/>
            <p:cNvPicPr preferRelativeResize="0"/>
            <p:nvPr/>
          </p:nvPicPr>
          <p:blipFill rotWithShape="1">
            <a:blip r:embed="rId2">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199" name="Google Shape;1199;p16"/>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0" name="Google Shape;1200;p16"/>
            <p:cNvPicPr preferRelativeResize="0"/>
            <p:nvPr/>
          </p:nvPicPr>
          <p:blipFill rotWithShape="1">
            <a:blip r:embed="rId2">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01" name="Google Shape;1201;p16"/>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2" name="Google Shape;1202;p16"/>
            <p:cNvPicPr preferRelativeResize="0"/>
            <p:nvPr/>
          </p:nvPicPr>
          <p:blipFill rotWithShape="1">
            <a:blip r:embed="rId2">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03" name="Google Shape;1203;p16"/>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16"/>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5" name="Google Shape;1205;p16"/>
            <p:cNvPicPr preferRelativeResize="0"/>
            <p:nvPr/>
          </p:nvPicPr>
          <p:blipFill rotWithShape="1">
            <a:blip r:embed="rId2">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06" name="Google Shape;1206;p16"/>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7" name="Google Shape;1207;p16"/>
            <p:cNvPicPr preferRelativeResize="0"/>
            <p:nvPr/>
          </p:nvPicPr>
          <p:blipFill rotWithShape="1">
            <a:blip r:embed="rId2">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08" name="Google Shape;1208;p16"/>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9" name="Google Shape;1209;p16"/>
            <p:cNvPicPr preferRelativeResize="0"/>
            <p:nvPr/>
          </p:nvPicPr>
          <p:blipFill rotWithShape="1">
            <a:blip r:embed="rId2">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10" name="Google Shape;1210;p16"/>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1" name="Google Shape;1211;p16"/>
            <p:cNvPicPr preferRelativeResize="0"/>
            <p:nvPr/>
          </p:nvPicPr>
          <p:blipFill rotWithShape="1">
            <a:blip r:embed="rId2">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12" name="Google Shape;1212;p16"/>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16"/>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4" name="Google Shape;1214;p16"/>
            <p:cNvPicPr preferRelativeResize="0"/>
            <p:nvPr/>
          </p:nvPicPr>
          <p:blipFill rotWithShape="1">
            <a:blip r:embed="rId2">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15" name="Google Shape;1215;p16"/>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6" name="Google Shape;1216;p16"/>
            <p:cNvPicPr preferRelativeResize="0"/>
            <p:nvPr/>
          </p:nvPicPr>
          <p:blipFill rotWithShape="1">
            <a:blip r:embed="rId2">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17" name="Google Shape;1217;p16"/>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8" name="Google Shape;1218;p16"/>
            <p:cNvPicPr preferRelativeResize="0"/>
            <p:nvPr/>
          </p:nvPicPr>
          <p:blipFill rotWithShape="1">
            <a:blip r:embed="rId2">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19" name="Google Shape;1219;p16"/>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0" name="Google Shape;1220;p16"/>
            <p:cNvPicPr preferRelativeResize="0"/>
            <p:nvPr/>
          </p:nvPicPr>
          <p:blipFill rotWithShape="1">
            <a:blip r:embed="rId2">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21" name="Google Shape;1221;p16"/>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2" name="Google Shape;1222;p16"/>
            <p:cNvPicPr preferRelativeResize="0"/>
            <p:nvPr/>
          </p:nvPicPr>
          <p:blipFill rotWithShape="1">
            <a:blip r:embed="rId2">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23" name="Google Shape;1223;p16"/>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4" name="Google Shape;1224;p16"/>
            <p:cNvPicPr preferRelativeResize="0"/>
            <p:nvPr/>
          </p:nvPicPr>
          <p:blipFill rotWithShape="1">
            <a:blip r:embed="rId2">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25" name="Google Shape;1225;p16"/>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16"/>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16"/>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8" name="Google Shape;1228;p16"/>
            <p:cNvPicPr preferRelativeResize="0"/>
            <p:nvPr/>
          </p:nvPicPr>
          <p:blipFill rotWithShape="1">
            <a:blip r:embed="rId2">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29" name="Google Shape;1229;p16"/>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0" name="Google Shape;1230;p16"/>
            <p:cNvPicPr preferRelativeResize="0"/>
            <p:nvPr/>
          </p:nvPicPr>
          <p:blipFill rotWithShape="1">
            <a:blip r:embed="rId2">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31" name="Google Shape;1231;p16"/>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16"/>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3" name="Google Shape;1233;p16"/>
            <p:cNvPicPr preferRelativeResize="0"/>
            <p:nvPr/>
          </p:nvPicPr>
          <p:blipFill rotWithShape="1">
            <a:blip r:embed="rId2">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34" name="Google Shape;1234;p16"/>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5" name="Google Shape;1235;p16"/>
            <p:cNvPicPr preferRelativeResize="0"/>
            <p:nvPr/>
          </p:nvPicPr>
          <p:blipFill rotWithShape="1">
            <a:blip r:embed="rId2">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36" name="Google Shape;1236;p16"/>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16"/>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16"/>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9" name="Google Shape;1239;p16"/>
            <p:cNvPicPr preferRelativeResize="0"/>
            <p:nvPr/>
          </p:nvPicPr>
          <p:blipFill rotWithShape="1">
            <a:blip r:embed="rId2">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40" name="Google Shape;1240;p16"/>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1" name="Google Shape;1241;p16"/>
            <p:cNvPicPr preferRelativeResize="0"/>
            <p:nvPr/>
          </p:nvPicPr>
          <p:blipFill rotWithShape="1">
            <a:blip r:embed="rId2">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42" name="Google Shape;1242;p16"/>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16"/>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16"/>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5" name="Google Shape;1245;p16"/>
            <p:cNvPicPr preferRelativeResize="0"/>
            <p:nvPr/>
          </p:nvPicPr>
          <p:blipFill rotWithShape="1">
            <a:blip r:embed="rId2">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46" name="Google Shape;1246;p16"/>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7" name="Google Shape;1247;p16"/>
            <p:cNvPicPr preferRelativeResize="0"/>
            <p:nvPr/>
          </p:nvPicPr>
          <p:blipFill rotWithShape="1">
            <a:blip r:embed="rId2">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48" name="Google Shape;1248;p16"/>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9" name="Google Shape;1249;p16"/>
          <p:cNvGrpSpPr/>
          <p:nvPr/>
        </p:nvGrpSpPr>
        <p:grpSpPr>
          <a:xfrm rot="10800000">
            <a:off x="7484173" y="2827998"/>
            <a:ext cx="4689190" cy="4029996"/>
            <a:chOff x="18623" y="48448"/>
            <a:chExt cx="4689190" cy="4029996"/>
          </a:xfrm>
        </p:grpSpPr>
        <p:sp>
          <p:nvSpPr>
            <p:cNvPr id="1250" name="Google Shape;1250;p16"/>
            <p:cNvSpPr/>
            <p:nvPr/>
          </p:nvSpPr>
          <p:spPr>
            <a:xfrm>
              <a:off x="126236" y="1814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1" name="Google Shape;1251;p16"/>
            <p:cNvPicPr preferRelativeResize="0"/>
            <p:nvPr/>
          </p:nvPicPr>
          <p:blipFill rotWithShape="1">
            <a:blip r:embed="rId2">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52" name="Google Shape;1252;p16"/>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3" name="Google Shape;1253;p16"/>
            <p:cNvPicPr preferRelativeResize="0"/>
            <p:nvPr/>
          </p:nvPicPr>
          <p:blipFill rotWithShape="1">
            <a:blip r:embed="rId2">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54" name="Google Shape;1254;p16"/>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5" name="Google Shape;1255;p16"/>
            <p:cNvPicPr preferRelativeResize="0"/>
            <p:nvPr/>
          </p:nvPicPr>
          <p:blipFill rotWithShape="1">
            <a:blip r:embed="rId2">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56" name="Google Shape;1256;p16"/>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7" name="Google Shape;1257;p16"/>
            <p:cNvPicPr preferRelativeResize="0"/>
            <p:nvPr/>
          </p:nvPicPr>
          <p:blipFill rotWithShape="1">
            <a:blip r:embed="rId2">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58" name="Google Shape;1258;p16"/>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16"/>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0" name="Google Shape;1260;p16"/>
            <p:cNvPicPr preferRelativeResize="0"/>
            <p:nvPr/>
          </p:nvPicPr>
          <p:blipFill rotWithShape="1">
            <a:blip r:embed="rId2">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61" name="Google Shape;1261;p16"/>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2" name="Google Shape;1262;p16"/>
            <p:cNvPicPr preferRelativeResize="0"/>
            <p:nvPr/>
          </p:nvPicPr>
          <p:blipFill rotWithShape="1">
            <a:blip r:embed="rId2">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63" name="Google Shape;1263;p16"/>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4" name="Google Shape;1264;p16"/>
            <p:cNvPicPr preferRelativeResize="0"/>
            <p:nvPr/>
          </p:nvPicPr>
          <p:blipFill rotWithShape="1">
            <a:blip r:embed="rId2">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65" name="Google Shape;1265;p16"/>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6" name="Google Shape;1266;p16"/>
            <p:cNvPicPr preferRelativeResize="0"/>
            <p:nvPr/>
          </p:nvPicPr>
          <p:blipFill rotWithShape="1">
            <a:blip r:embed="rId2">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67" name="Google Shape;1267;p16"/>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16"/>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9" name="Google Shape;1269;p16"/>
            <p:cNvPicPr preferRelativeResize="0"/>
            <p:nvPr/>
          </p:nvPicPr>
          <p:blipFill rotWithShape="1">
            <a:blip r:embed="rId2">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70" name="Google Shape;1270;p16"/>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1" name="Google Shape;1271;p16"/>
            <p:cNvPicPr preferRelativeResize="0"/>
            <p:nvPr/>
          </p:nvPicPr>
          <p:blipFill rotWithShape="1">
            <a:blip r:embed="rId2">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72" name="Google Shape;1272;p16"/>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3" name="Google Shape;1273;p16"/>
            <p:cNvPicPr preferRelativeResize="0"/>
            <p:nvPr/>
          </p:nvPicPr>
          <p:blipFill rotWithShape="1">
            <a:blip r:embed="rId2">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74" name="Google Shape;1274;p16"/>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5" name="Google Shape;1275;p16"/>
            <p:cNvPicPr preferRelativeResize="0"/>
            <p:nvPr/>
          </p:nvPicPr>
          <p:blipFill rotWithShape="1">
            <a:blip r:embed="rId2">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76" name="Google Shape;1276;p16"/>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7" name="Google Shape;1277;p16"/>
            <p:cNvPicPr preferRelativeResize="0"/>
            <p:nvPr/>
          </p:nvPicPr>
          <p:blipFill rotWithShape="1">
            <a:blip r:embed="rId2">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78" name="Google Shape;1278;p16"/>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9" name="Google Shape;1279;p16"/>
            <p:cNvPicPr preferRelativeResize="0"/>
            <p:nvPr/>
          </p:nvPicPr>
          <p:blipFill rotWithShape="1">
            <a:blip r:embed="rId2">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80" name="Google Shape;1280;p16"/>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16"/>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16"/>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3" name="Google Shape;1283;p16"/>
            <p:cNvPicPr preferRelativeResize="0"/>
            <p:nvPr/>
          </p:nvPicPr>
          <p:blipFill rotWithShape="1">
            <a:blip r:embed="rId2">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84" name="Google Shape;1284;p16"/>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5" name="Google Shape;1285;p16"/>
            <p:cNvPicPr preferRelativeResize="0"/>
            <p:nvPr/>
          </p:nvPicPr>
          <p:blipFill rotWithShape="1">
            <a:blip r:embed="rId2">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86" name="Google Shape;1286;p16"/>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16"/>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8" name="Google Shape;1288;p16"/>
            <p:cNvPicPr preferRelativeResize="0"/>
            <p:nvPr/>
          </p:nvPicPr>
          <p:blipFill rotWithShape="1">
            <a:blip r:embed="rId2">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89" name="Google Shape;1289;p16"/>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0" name="Google Shape;1290;p16"/>
            <p:cNvPicPr preferRelativeResize="0"/>
            <p:nvPr/>
          </p:nvPicPr>
          <p:blipFill rotWithShape="1">
            <a:blip r:embed="rId2">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91" name="Google Shape;1291;p16"/>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16"/>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16"/>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4" name="Google Shape;1294;p16"/>
            <p:cNvPicPr preferRelativeResize="0"/>
            <p:nvPr/>
          </p:nvPicPr>
          <p:blipFill rotWithShape="1">
            <a:blip r:embed="rId2">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95" name="Google Shape;1295;p16"/>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6" name="Google Shape;1296;p16"/>
            <p:cNvPicPr preferRelativeResize="0"/>
            <p:nvPr/>
          </p:nvPicPr>
          <p:blipFill rotWithShape="1">
            <a:blip r:embed="rId2">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297" name="Google Shape;1297;p16"/>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16"/>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16"/>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0" name="Google Shape;1300;p16"/>
            <p:cNvPicPr preferRelativeResize="0"/>
            <p:nvPr/>
          </p:nvPicPr>
          <p:blipFill rotWithShape="1">
            <a:blip r:embed="rId2">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301" name="Google Shape;1301;p16"/>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2" name="Google Shape;1302;p16"/>
            <p:cNvPicPr preferRelativeResize="0"/>
            <p:nvPr/>
          </p:nvPicPr>
          <p:blipFill rotWithShape="1">
            <a:blip r:embed="rId2">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1303" name="Google Shape;1303;p16"/>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4" name="Google Shape;1304;p16"/>
          <p:cNvSpPr txBox="1">
            <a:spLocks noGrp="1"/>
          </p:cNvSpPr>
          <p:nvPr>
            <p:ph type="title"/>
          </p:nvPr>
        </p:nvSpPr>
        <p:spPr>
          <a:xfrm>
            <a:off x="766950" y="679800"/>
            <a:ext cx="10658100" cy="763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4500"/>
              <a:buNone/>
              <a:defRPr/>
            </a:lvl1pPr>
            <a:lvl2pPr lvl="1" algn="l">
              <a:lnSpc>
                <a:spcPct val="100000"/>
              </a:lnSpc>
              <a:spcBef>
                <a:spcPts val="0"/>
              </a:spcBef>
              <a:spcAft>
                <a:spcPts val="0"/>
              </a:spcAft>
              <a:buSzPts val="4500"/>
              <a:buNone/>
              <a:defRPr/>
            </a:lvl2pPr>
            <a:lvl3pPr lvl="2" algn="l">
              <a:lnSpc>
                <a:spcPct val="100000"/>
              </a:lnSpc>
              <a:spcBef>
                <a:spcPts val="0"/>
              </a:spcBef>
              <a:spcAft>
                <a:spcPts val="0"/>
              </a:spcAft>
              <a:buSzPts val="4500"/>
              <a:buNone/>
              <a:defRPr/>
            </a:lvl3pPr>
            <a:lvl4pPr lvl="3" algn="l">
              <a:lnSpc>
                <a:spcPct val="100000"/>
              </a:lnSpc>
              <a:spcBef>
                <a:spcPts val="0"/>
              </a:spcBef>
              <a:spcAft>
                <a:spcPts val="0"/>
              </a:spcAft>
              <a:buSzPts val="4500"/>
              <a:buNone/>
              <a:defRPr/>
            </a:lvl4pPr>
            <a:lvl5pPr lvl="4" algn="l">
              <a:lnSpc>
                <a:spcPct val="100000"/>
              </a:lnSpc>
              <a:spcBef>
                <a:spcPts val="0"/>
              </a:spcBef>
              <a:spcAft>
                <a:spcPts val="0"/>
              </a:spcAft>
              <a:buSzPts val="4500"/>
              <a:buNone/>
              <a:defRPr/>
            </a:lvl5pPr>
            <a:lvl6pPr lvl="5" algn="l">
              <a:lnSpc>
                <a:spcPct val="100000"/>
              </a:lnSpc>
              <a:spcBef>
                <a:spcPts val="0"/>
              </a:spcBef>
              <a:spcAft>
                <a:spcPts val="0"/>
              </a:spcAft>
              <a:buSzPts val="4500"/>
              <a:buNone/>
              <a:defRPr/>
            </a:lvl6pPr>
            <a:lvl7pPr lvl="6" algn="l">
              <a:lnSpc>
                <a:spcPct val="100000"/>
              </a:lnSpc>
              <a:spcBef>
                <a:spcPts val="0"/>
              </a:spcBef>
              <a:spcAft>
                <a:spcPts val="0"/>
              </a:spcAft>
              <a:buSzPts val="4500"/>
              <a:buNone/>
              <a:defRPr/>
            </a:lvl7pPr>
            <a:lvl8pPr lvl="7" algn="l">
              <a:lnSpc>
                <a:spcPct val="100000"/>
              </a:lnSpc>
              <a:spcBef>
                <a:spcPts val="0"/>
              </a:spcBef>
              <a:spcAft>
                <a:spcPts val="0"/>
              </a:spcAft>
              <a:buSzPts val="4500"/>
              <a:buNone/>
              <a:defRPr/>
            </a:lvl8pPr>
            <a:lvl9pPr lvl="8" algn="l">
              <a:lnSpc>
                <a:spcPct val="100000"/>
              </a:lnSpc>
              <a:spcBef>
                <a:spcPts val="0"/>
              </a:spcBef>
              <a:spcAft>
                <a:spcPts val="0"/>
              </a:spcAft>
              <a:buSzPts val="4500"/>
              <a:buNone/>
              <a:defRPr/>
            </a:lvl9pPr>
          </a:lstStyle>
          <a:p>
            <a:endParaRPr/>
          </a:p>
        </p:txBody>
      </p:sp>
      <p:sp>
        <p:nvSpPr>
          <p:cNvPr id="1305" name="Google Shape;1305;p16"/>
          <p:cNvSpPr txBox="1">
            <a:spLocks noGrp="1"/>
          </p:cNvSpPr>
          <p:nvPr>
            <p:ph type="body" idx="1"/>
          </p:nvPr>
        </p:nvSpPr>
        <p:spPr>
          <a:xfrm>
            <a:off x="934500" y="3451362"/>
            <a:ext cx="3147300" cy="2423100"/>
          </a:xfrm>
          <a:prstGeom prst="rect">
            <a:avLst/>
          </a:prstGeom>
          <a:noFill/>
          <a:ln>
            <a:noFill/>
          </a:ln>
        </p:spPr>
        <p:txBody>
          <a:bodyPr spcFirstLastPara="1" wrap="square" lIns="121900" tIns="121900" rIns="121900" bIns="121900" anchor="t" anchorCtr="0">
            <a:normAutofit/>
          </a:bodyPr>
          <a:lstStyle>
            <a:lvl1pPr marL="457200" lvl="0" indent="-349250" algn="ctr">
              <a:lnSpc>
                <a:spcPct val="115000"/>
              </a:lnSpc>
              <a:spcBef>
                <a:spcPts val="0"/>
              </a:spcBef>
              <a:spcAft>
                <a:spcPts val="0"/>
              </a:spcAft>
              <a:buSzPts val="1900"/>
              <a:buChar char="●"/>
              <a:defRPr sz="1900"/>
            </a:lvl1pPr>
            <a:lvl2pPr marL="914400" lvl="1" indent="-330200" algn="ctr">
              <a:lnSpc>
                <a:spcPct val="115000"/>
              </a:lnSpc>
              <a:spcBef>
                <a:spcPts val="0"/>
              </a:spcBef>
              <a:spcAft>
                <a:spcPts val="0"/>
              </a:spcAft>
              <a:buSzPts val="1600"/>
              <a:buChar char="○"/>
              <a:defRPr sz="1600"/>
            </a:lvl2pPr>
            <a:lvl3pPr marL="1371600" lvl="2" indent="-330200" algn="ctr">
              <a:lnSpc>
                <a:spcPct val="115000"/>
              </a:lnSpc>
              <a:spcBef>
                <a:spcPts val="0"/>
              </a:spcBef>
              <a:spcAft>
                <a:spcPts val="0"/>
              </a:spcAft>
              <a:buSzPts val="1600"/>
              <a:buChar char="■"/>
              <a:defRPr sz="1600"/>
            </a:lvl3pPr>
            <a:lvl4pPr marL="1828800" lvl="3" indent="-330200" algn="ctr">
              <a:lnSpc>
                <a:spcPct val="115000"/>
              </a:lnSpc>
              <a:spcBef>
                <a:spcPts val="0"/>
              </a:spcBef>
              <a:spcAft>
                <a:spcPts val="0"/>
              </a:spcAft>
              <a:buSzPts val="1600"/>
              <a:buChar char="●"/>
              <a:defRPr sz="1600"/>
            </a:lvl4pPr>
            <a:lvl5pPr marL="2286000" lvl="4" indent="-330200" algn="ctr">
              <a:lnSpc>
                <a:spcPct val="115000"/>
              </a:lnSpc>
              <a:spcBef>
                <a:spcPts val="0"/>
              </a:spcBef>
              <a:spcAft>
                <a:spcPts val="0"/>
              </a:spcAft>
              <a:buSzPts val="1600"/>
              <a:buChar char="○"/>
              <a:defRPr sz="1600"/>
            </a:lvl5pPr>
            <a:lvl6pPr marL="2743200" lvl="5" indent="-330200" algn="ctr">
              <a:lnSpc>
                <a:spcPct val="115000"/>
              </a:lnSpc>
              <a:spcBef>
                <a:spcPts val="0"/>
              </a:spcBef>
              <a:spcAft>
                <a:spcPts val="0"/>
              </a:spcAft>
              <a:buSzPts val="1600"/>
              <a:buChar char="■"/>
              <a:defRPr sz="1600"/>
            </a:lvl6pPr>
            <a:lvl7pPr marL="3200400" lvl="6" indent="-330200" algn="ctr">
              <a:lnSpc>
                <a:spcPct val="115000"/>
              </a:lnSpc>
              <a:spcBef>
                <a:spcPts val="0"/>
              </a:spcBef>
              <a:spcAft>
                <a:spcPts val="0"/>
              </a:spcAft>
              <a:buSzPts val="1600"/>
              <a:buChar char="●"/>
              <a:defRPr sz="1600"/>
            </a:lvl7pPr>
            <a:lvl8pPr marL="3657600" lvl="7" indent="-330200" algn="ctr">
              <a:lnSpc>
                <a:spcPct val="115000"/>
              </a:lnSpc>
              <a:spcBef>
                <a:spcPts val="0"/>
              </a:spcBef>
              <a:spcAft>
                <a:spcPts val="0"/>
              </a:spcAft>
              <a:buSzPts val="1600"/>
              <a:buChar char="○"/>
              <a:defRPr sz="1600"/>
            </a:lvl8pPr>
            <a:lvl9pPr marL="4114800" lvl="8" indent="-330200" algn="ctr">
              <a:lnSpc>
                <a:spcPct val="115000"/>
              </a:lnSpc>
              <a:spcBef>
                <a:spcPts val="0"/>
              </a:spcBef>
              <a:spcAft>
                <a:spcPts val="0"/>
              </a:spcAft>
              <a:buSzPts val="1600"/>
              <a:buChar char="■"/>
              <a:defRPr sz="1600"/>
            </a:lvl9pPr>
          </a:lstStyle>
          <a:p>
            <a:endParaRPr/>
          </a:p>
        </p:txBody>
      </p:sp>
      <p:sp>
        <p:nvSpPr>
          <p:cNvPr id="1306" name="Google Shape;1306;p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07" name="Google Shape;1307;p16"/>
          <p:cNvSpPr txBox="1">
            <a:spLocks noGrp="1"/>
          </p:cNvSpPr>
          <p:nvPr>
            <p:ph type="subTitle" idx="2"/>
          </p:nvPr>
        </p:nvSpPr>
        <p:spPr>
          <a:xfrm>
            <a:off x="934500" y="1924277"/>
            <a:ext cx="3147300" cy="1527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3200" b="1"/>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08" name="Google Shape;1308;p16"/>
          <p:cNvSpPr txBox="1">
            <a:spLocks noGrp="1"/>
          </p:cNvSpPr>
          <p:nvPr>
            <p:ph type="body" idx="3"/>
          </p:nvPr>
        </p:nvSpPr>
        <p:spPr>
          <a:xfrm>
            <a:off x="4522350" y="3451375"/>
            <a:ext cx="3147300" cy="2423100"/>
          </a:xfrm>
          <a:prstGeom prst="rect">
            <a:avLst/>
          </a:prstGeom>
          <a:noFill/>
          <a:ln>
            <a:noFill/>
          </a:ln>
        </p:spPr>
        <p:txBody>
          <a:bodyPr spcFirstLastPara="1" wrap="square" lIns="121900" tIns="121900" rIns="121900" bIns="121900" anchor="t" anchorCtr="0">
            <a:normAutofit/>
          </a:bodyPr>
          <a:lstStyle>
            <a:lvl1pPr marL="457200" lvl="0" indent="-349250" algn="ctr">
              <a:lnSpc>
                <a:spcPct val="115000"/>
              </a:lnSpc>
              <a:spcBef>
                <a:spcPts val="0"/>
              </a:spcBef>
              <a:spcAft>
                <a:spcPts val="0"/>
              </a:spcAft>
              <a:buSzPts val="1900"/>
              <a:buChar char="●"/>
              <a:defRPr sz="1900"/>
            </a:lvl1pPr>
            <a:lvl2pPr marL="914400" lvl="1" indent="-330200" algn="ctr">
              <a:lnSpc>
                <a:spcPct val="115000"/>
              </a:lnSpc>
              <a:spcBef>
                <a:spcPts val="0"/>
              </a:spcBef>
              <a:spcAft>
                <a:spcPts val="0"/>
              </a:spcAft>
              <a:buSzPts val="1600"/>
              <a:buChar char="○"/>
              <a:defRPr sz="1600"/>
            </a:lvl2pPr>
            <a:lvl3pPr marL="1371600" lvl="2" indent="-330200" algn="ctr">
              <a:lnSpc>
                <a:spcPct val="115000"/>
              </a:lnSpc>
              <a:spcBef>
                <a:spcPts val="0"/>
              </a:spcBef>
              <a:spcAft>
                <a:spcPts val="0"/>
              </a:spcAft>
              <a:buSzPts val="1600"/>
              <a:buChar char="■"/>
              <a:defRPr sz="1600"/>
            </a:lvl3pPr>
            <a:lvl4pPr marL="1828800" lvl="3" indent="-330200" algn="ctr">
              <a:lnSpc>
                <a:spcPct val="115000"/>
              </a:lnSpc>
              <a:spcBef>
                <a:spcPts val="0"/>
              </a:spcBef>
              <a:spcAft>
                <a:spcPts val="0"/>
              </a:spcAft>
              <a:buSzPts val="1600"/>
              <a:buChar char="●"/>
              <a:defRPr sz="1600"/>
            </a:lvl4pPr>
            <a:lvl5pPr marL="2286000" lvl="4" indent="-330200" algn="ctr">
              <a:lnSpc>
                <a:spcPct val="115000"/>
              </a:lnSpc>
              <a:spcBef>
                <a:spcPts val="0"/>
              </a:spcBef>
              <a:spcAft>
                <a:spcPts val="0"/>
              </a:spcAft>
              <a:buSzPts val="1600"/>
              <a:buChar char="○"/>
              <a:defRPr sz="1600"/>
            </a:lvl5pPr>
            <a:lvl6pPr marL="2743200" lvl="5" indent="-330200" algn="ctr">
              <a:lnSpc>
                <a:spcPct val="115000"/>
              </a:lnSpc>
              <a:spcBef>
                <a:spcPts val="0"/>
              </a:spcBef>
              <a:spcAft>
                <a:spcPts val="0"/>
              </a:spcAft>
              <a:buSzPts val="1600"/>
              <a:buChar char="■"/>
              <a:defRPr sz="1600"/>
            </a:lvl6pPr>
            <a:lvl7pPr marL="3200400" lvl="6" indent="-330200" algn="ctr">
              <a:lnSpc>
                <a:spcPct val="115000"/>
              </a:lnSpc>
              <a:spcBef>
                <a:spcPts val="0"/>
              </a:spcBef>
              <a:spcAft>
                <a:spcPts val="0"/>
              </a:spcAft>
              <a:buSzPts val="1600"/>
              <a:buChar char="●"/>
              <a:defRPr sz="1600"/>
            </a:lvl7pPr>
            <a:lvl8pPr marL="3657600" lvl="7" indent="-330200" algn="ctr">
              <a:lnSpc>
                <a:spcPct val="115000"/>
              </a:lnSpc>
              <a:spcBef>
                <a:spcPts val="0"/>
              </a:spcBef>
              <a:spcAft>
                <a:spcPts val="0"/>
              </a:spcAft>
              <a:buSzPts val="1600"/>
              <a:buChar char="○"/>
              <a:defRPr sz="1600"/>
            </a:lvl8pPr>
            <a:lvl9pPr marL="4114800" lvl="8" indent="-330200" algn="ctr">
              <a:lnSpc>
                <a:spcPct val="115000"/>
              </a:lnSpc>
              <a:spcBef>
                <a:spcPts val="0"/>
              </a:spcBef>
              <a:spcAft>
                <a:spcPts val="0"/>
              </a:spcAft>
              <a:buSzPts val="1600"/>
              <a:buChar char="■"/>
              <a:defRPr sz="1600"/>
            </a:lvl9pPr>
          </a:lstStyle>
          <a:p>
            <a:endParaRPr/>
          </a:p>
        </p:txBody>
      </p:sp>
      <p:sp>
        <p:nvSpPr>
          <p:cNvPr id="1309" name="Google Shape;1309;p16"/>
          <p:cNvSpPr txBox="1">
            <a:spLocks noGrp="1"/>
          </p:cNvSpPr>
          <p:nvPr>
            <p:ph type="subTitle" idx="4"/>
          </p:nvPr>
        </p:nvSpPr>
        <p:spPr>
          <a:xfrm>
            <a:off x="4522350" y="1924289"/>
            <a:ext cx="3147300" cy="1527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3200" b="1"/>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10" name="Google Shape;1310;p16"/>
          <p:cNvSpPr txBox="1">
            <a:spLocks noGrp="1"/>
          </p:cNvSpPr>
          <p:nvPr>
            <p:ph type="body" idx="5"/>
          </p:nvPr>
        </p:nvSpPr>
        <p:spPr>
          <a:xfrm>
            <a:off x="8110200" y="3451362"/>
            <a:ext cx="3147300" cy="2423100"/>
          </a:xfrm>
          <a:prstGeom prst="rect">
            <a:avLst/>
          </a:prstGeom>
          <a:noFill/>
          <a:ln>
            <a:noFill/>
          </a:ln>
        </p:spPr>
        <p:txBody>
          <a:bodyPr spcFirstLastPara="1" wrap="square" lIns="121900" tIns="121900" rIns="121900" bIns="121900" anchor="t" anchorCtr="0">
            <a:normAutofit/>
          </a:bodyPr>
          <a:lstStyle>
            <a:lvl1pPr marL="457200" lvl="0" indent="-349250" algn="ctr">
              <a:lnSpc>
                <a:spcPct val="115000"/>
              </a:lnSpc>
              <a:spcBef>
                <a:spcPts val="0"/>
              </a:spcBef>
              <a:spcAft>
                <a:spcPts val="0"/>
              </a:spcAft>
              <a:buSzPts val="1900"/>
              <a:buChar char="●"/>
              <a:defRPr sz="1900"/>
            </a:lvl1pPr>
            <a:lvl2pPr marL="914400" lvl="1" indent="-330200" algn="ctr">
              <a:lnSpc>
                <a:spcPct val="115000"/>
              </a:lnSpc>
              <a:spcBef>
                <a:spcPts val="0"/>
              </a:spcBef>
              <a:spcAft>
                <a:spcPts val="0"/>
              </a:spcAft>
              <a:buSzPts val="1600"/>
              <a:buChar char="○"/>
              <a:defRPr sz="1600"/>
            </a:lvl2pPr>
            <a:lvl3pPr marL="1371600" lvl="2" indent="-330200" algn="ctr">
              <a:lnSpc>
                <a:spcPct val="115000"/>
              </a:lnSpc>
              <a:spcBef>
                <a:spcPts val="0"/>
              </a:spcBef>
              <a:spcAft>
                <a:spcPts val="0"/>
              </a:spcAft>
              <a:buSzPts val="1600"/>
              <a:buChar char="■"/>
              <a:defRPr sz="1600"/>
            </a:lvl3pPr>
            <a:lvl4pPr marL="1828800" lvl="3" indent="-330200" algn="ctr">
              <a:lnSpc>
                <a:spcPct val="115000"/>
              </a:lnSpc>
              <a:spcBef>
                <a:spcPts val="0"/>
              </a:spcBef>
              <a:spcAft>
                <a:spcPts val="0"/>
              </a:spcAft>
              <a:buSzPts val="1600"/>
              <a:buChar char="●"/>
              <a:defRPr sz="1600"/>
            </a:lvl4pPr>
            <a:lvl5pPr marL="2286000" lvl="4" indent="-330200" algn="ctr">
              <a:lnSpc>
                <a:spcPct val="115000"/>
              </a:lnSpc>
              <a:spcBef>
                <a:spcPts val="0"/>
              </a:spcBef>
              <a:spcAft>
                <a:spcPts val="0"/>
              </a:spcAft>
              <a:buSzPts val="1600"/>
              <a:buChar char="○"/>
              <a:defRPr sz="1600"/>
            </a:lvl5pPr>
            <a:lvl6pPr marL="2743200" lvl="5" indent="-330200" algn="ctr">
              <a:lnSpc>
                <a:spcPct val="115000"/>
              </a:lnSpc>
              <a:spcBef>
                <a:spcPts val="0"/>
              </a:spcBef>
              <a:spcAft>
                <a:spcPts val="0"/>
              </a:spcAft>
              <a:buSzPts val="1600"/>
              <a:buChar char="■"/>
              <a:defRPr sz="1600"/>
            </a:lvl6pPr>
            <a:lvl7pPr marL="3200400" lvl="6" indent="-330200" algn="ctr">
              <a:lnSpc>
                <a:spcPct val="115000"/>
              </a:lnSpc>
              <a:spcBef>
                <a:spcPts val="0"/>
              </a:spcBef>
              <a:spcAft>
                <a:spcPts val="0"/>
              </a:spcAft>
              <a:buSzPts val="1600"/>
              <a:buChar char="●"/>
              <a:defRPr sz="1600"/>
            </a:lvl7pPr>
            <a:lvl8pPr marL="3657600" lvl="7" indent="-330200" algn="ctr">
              <a:lnSpc>
                <a:spcPct val="115000"/>
              </a:lnSpc>
              <a:spcBef>
                <a:spcPts val="0"/>
              </a:spcBef>
              <a:spcAft>
                <a:spcPts val="0"/>
              </a:spcAft>
              <a:buSzPts val="1600"/>
              <a:buChar char="○"/>
              <a:defRPr sz="1600"/>
            </a:lvl8pPr>
            <a:lvl9pPr marL="4114800" lvl="8" indent="-330200" algn="ctr">
              <a:lnSpc>
                <a:spcPct val="115000"/>
              </a:lnSpc>
              <a:spcBef>
                <a:spcPts val="0"/>
              </a:spcBef>
              <a:spcAft>
                <a:spcPts val="0"/>
              </a:spcAft>
              <a:buSzPts val="1600"/>
              <a:buChar char="■"/>
              <a:defRPr sz="1600"/>
            </a:lvl9pPr>
          </a:lstStyle>
          <a:p>
            <a:endParaRPr/>
          </a:p>
        </p:txBody>
      </p:sp>
      <p:sp>
        <p:nvSpPr>
          <p:cNvPr id="1311" name="Google Shape;1311;p16"/>
          <p:cNvSpPr txBox="1">
            <a:spLocks noGrp="1"/>
          </p:cNvSpPr>
          <p:nvPr>
            <p:ph type="subTitle" idx="6"/>
          </p:nvPr>
        </p:nvSpPr>
        <p:spPr>
          <a:xfrm>
            <a:off x="8110200" y="1924277"/>
            <a:ext cx="3147300" cy="1527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3200" b="1"/>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4500"/>
              <a:buFont typeface="Mountains of Christmas"/>
              <a:buNone/>
              <a:defRPr sz="4500" b="1" i="0" u="none" strike="noStrike" cap="none">
                <a:solidFill>
                  <a:schemeClr val="dk1"/>
                </a:solidFill>
                <a:latin typeface="Mountains of Christmas"/>
                <a:ea typeface="Mountains of Christmas"/>
                <a:cs typeface="Mountains of Christmas"/>
                <a:sym typeface="Mountains of Christmas"/>
              </a:defRPr>
            </a:lvl1pPr>
            <a:lvl2pPr marR="0" lvl="1"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2pPr>
            <a:lvl3pPr marR="0" lvl="2"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3pPr>
            <a:lvl4pPr marR="0" lvl="3"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4pPr>
            <a:lvl5pPr marR="0" lvl="4"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5pPr>
            <a:lvl6pPr marR="0" lvl="5"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6pPr>
            <a:lvl7pPr marR="0" lvl="6"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7pPr>
            <a:lvl8pPr marR="0" lvl="7"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8pPr>
            <a:lvl9pPr marR="0" lvl="8" algn="l" rtl="0">
              <a:lnSpc>
                <a:spcPct val="100000"/>
              </a:lnSpc>
              <a:spcBef>
                <a:spcPts val="0"/>
              </a:spcBef>
              <a:spcAft>
                <a:spcPts val="0"/>
              </a:spcAft>
              <a:buClr>
                <a:schemeClr val="dk1"/>
              </a:buClr>
              <a:buSzPts val="4500"/>
              <a:buFont typeface="Smythe"/>
              <a:buNone/>
              <a:defRPr sz="4500" b="1" i="0" u="none" strike="noStrike" cap="none">
                <a:solidFill>
                  <a:schemeClr val="dk1"/>
                </a:solidFill>
                <a:latin typeface="Smythe"/>
                <a:ea typeface="Smythe"/>
                <a:cs typeface="Smythe"/>
                <a:sym typeface="Smyth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1pPr>
            <a:lvl2pPr marL="914400" marR="0" lvl="1"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2pPr>
            <a:lvl3pPr marL="1371600" marR="0" lvl="2"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3pPr>
            <a:lvl4pPr marL="1828800" marR="0" lvl="3"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4pPr>
            <a:lvl5pPr marL="2286000" marR="0" lvl="4"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5pPr>
            <a:lvl6pPr marL="2743200" marR="0" lvl="5"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6pPr>
            <a:lvl7pPr marL="3200400" marR="0" lvl="6"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7pPr>
            <a:lvl8pPr marL="3657600" marR="0" lvl="7"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8pPr>
            <a:lvl9pPr marL="4114800" marR="0" lvl="8" indent="-355600" algn="l" rtl="0">
              <a:lnSpc>
                <a:spcPct val="115000"/>
              </a:lnSpc>
              <a:spcBef>
                <a:spcPts val="0"/>
              </a:spcBef>
              <a:spcAft>
                <a:spcPts val="0"/>
              </a:spcAft>
              <a:buClr>
                <a:schemeClr val="dk2"/>
              </a:buClr>
              <a:buSzPts val="2000"/>
              <a:buFont typeface="Comfortaa"/>
              <a:buChar char="■"/>
              <a:defRPr sz="2000" b="0" i="0" u="none" strike="noStrike" cap="none">
                <a:solidFill>
                  <a:schemeClr val="dk2"/>
                </a:solidFill>
                <a:latin typeface="Comfortaa"/>
                <a:ea typeface="Comfortaa"/>
                <a:cs typeface="Comfortaa"/>
                <a:sym typeface="Comfortaa"/>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 id="2147483658"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sp>
        <p:nvSpPr>
          <p:cNvPr id="2412" name="Google Shape;2412;p23"/>
          <p:cNvSpPr txBox="1">
            <a:spLocks noGrp="1"/>
          </p:cNvSpPr>
          <p:nvPr>
            <p:ph type="ctrTitle"/>
          </p:nvPr>
        </p:nvSpPr>
        <p:spPr>
          <a:xfrm>
            <a:off x="1293772" y="1424402"/>
            <a:ext cx="7797900" cy="27369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6900"/>
              <a:buNone/>
            </a:pPr>
            <a:r>
              <a:rPr lang="en" dirty="0"/>
              <a:t>TSDS Upgrade Support Meeting</a:t>
            </a:r>
            <a:endParaRPr dirty="0"/>
          </a:p>
        </p:txBody>
      </p:sp>
      <p:sp>
        <p:nvSpPr>
          <p:cNvPr id="2413" name="Google Shape;2413;p23"/>
          <p:cNvSpPr txBox="1">
            <a:spLocks noGrp="1"/>
          </p:cNvSpPr>
          <p:nvPr>
            <p:ph type="subTitle" idx="1"/>
          </p:nvPr>
        </p:nvSpPr>
        <p:spPr>
          <a:xfrm>
            <a:off x="1293772" y="4640398"/>
            <a:ext cx="7797900" cy="793200"/>
          </a:xfrm>
          <a:prstGeom prst="rect">
            <a:avLst/>
          </a:prstGeom>
          <a:noFill/>
          <a:ln>
            <a:noFill/>
          </a:ln>
        </p:spPr>
        <p:txBody>
          <a:bodyPr spcFirstLastPara="1" wrap="square" lIns="121900" tIns="121900" rIns="121900" bIns="121900" anchor="t" anchorCtr="0">
            <a:normAutofit lnSpcReduction="10000"/>
          </a:bodyPr>
          <a:lstStyle/>
          <a:p>
            <a:pPr marL="0" lvl="0" indent="0" algn="ctr" rtl="0">
              <a:lnSpc>
                <a:spcPct val="100000"/>
              </a:lnSpc>
              <a:spcBef>
                <a:spcPts val="0"/>
              </a:spcBef>
              <a:spcAft>
                <a:spcPts val="0"/>
              </a:spcAft>
              <a:buSzPts val="3700"/>
              <a:buNone/>
            </a:pPr>
            <a:r>
              <a:rPr lang="en" b="1" dirty="0"/>
              <a:t>ESC Region 11</a:t>
            </a:r>
          </a:p>
          <a:p>
            <a:pPr marL="0" lvl="0" indent="0" algn="ctr" rtl="0">
              <a:lnSpc>
                <a:spcPct val="100000"/>
              </a:lnSpc>
              <a:spcBef>
                <a:spcPts val="0"/>
              </a:spcBef>
              <a:spcAft>
                <a:spcPts val="0"/>
              </a:spcAft>
              <a:buSzPts val="3700"/>
              <a:buNone/>
            </a:pPr>
            <a:r>
              <a:rPr lang="en" b="1" dirty="0"/>
              <a:t>December 13th</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grpSp>
        <p:nvGrpSpPr>
          <p:cNvPr id="2949" name="Google Shape;2949;p27"/>
          <p:cNvGrpSpPr/>
          <p:nvPr/>
        </p:nvGrpSpPr>
        <p:grpSpPr>
          <a:xfrm rot="20184118">
            <a:off x="9468146" y="3982021"/>
            <a:ext cx="2723854" cy="2320430"/>
            <a:chOff x="5596988" y="165925"/>
            <a:chExt cx="2723854" cy="2320430"/>
          </a:xfrm>
        </p:grpSpPr>
        <p:grpSp>
          <p:nvGrpSpPr>
            <p:cNvPr id="2950" name="Google Shape;2950;p27"/>
            <p:cNvGrpSpPr/>
            <p:nvPr/>
          </p:nvGrpSpPr>
          <p:grpSpPr>
            <a:xfrm rot="4937223" flipH="1">
              <a:off x="6236134" y="-73718"/>
              <a:ext cx="1328857" cy="2074545"/>
              <a:chOff x="8631124" y="1054389"/>
              <a:chExt cx="625337" cy="976245"/>
            </a:xfrm>
          </p:grpSpPr>
          <p:sp>
            <p:nvSpPr>
              <p:cNvPr id="2951" name="Google Shape;2951;p27"/>
              <p:cNvSpPr/>
              <p:nvPr/>
            </p:nvSpPr>
            <p:spPr>
              <a:xfrm>
                <a:off x="8632063" y="1055815"/>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52" name="Google Shape;2952;p27"/>
              <p:cNvGrpSpPr/>
              <p:nvPr/>
            </p:nvGrpSpPr>
            <p:grpSpPr>
              <a:xfrm>
                <a:off x="8631869" y="1055783"/>
                <a:ext cx="622678" cy="971853"/>
                <a:chOff x="3230151" y="1140520"/>
                <a:chExt cx="396964" cy="619567"/>
              </a:xfrm>
            </p:grpSpPr>
            <p:sp>
              <p:nvSpPr>
                <p:cNvPr id="2953" name="Google Shape;2953;p27"/>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p27"/>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p27"/>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p27"/>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p27"/>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p27"/>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9" name="Google Shape;2959;p27"/>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0" name="Google Shape;2960;p27"/>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1" name="Google Shape;2961;p27"/>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2" name="Google Shape;2962;p27"/>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3" name="Google Shape;2963;p27"/>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4" name="Google Shape;2964;p27"/>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p27"/>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p27"/>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p27"/>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27"/>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9" name="Google Shape;2969;p27"/>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0" name="Google Shape;2970;p27"/>
              <p:cNvSpPr/>
              <p:nvPr/>
            </p:nvSpPr>
            <p:spPr>
              <a:xfrm>
                <a:off x="8631124" y="1054389"/>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71" name="Google Shape;2971;p27"/>
            <p:cNvGrpSpPr/>
            <p:nvPr/>
          </p:nvGrpSpPr>
          <p:grpSpPr>
            <a:xfrm>
              <a:off x="5819831" y="1236048"/>
              <a:ext cx="2501011" cy="1250307"/>
              <a:chOff x="404598" y="1921373"/>
              <a:chExt cx="1231358" cy="615581"/>
            </a:xfrm>
          </p:grpSpPr>
          <p:sp>
            <p:nvSpPr>
              <p:cNvPr id="2972" name="Google Shape;2972;p27"/>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p27"/>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p27"/>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5" name="Google Shape;2975;p27"/>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6" name="Google Shape;2976;p27"/>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77" name="Google Shape;2977;p27"/>
            <p:cNvGrpSpPr/>
            <p:nvPr/>
          </p:nvGrpSpPr>
          <p:grpSpPr>
            <a:xfrm>
              <a:off x="5596988" y="1109781"/>
              <a:ext cx="2607142" cy="946968"/>
              <a:chOff x="294883" y="1859206"/>
              <a:chExt cx="1283611" cy="466234"/>
            </a:xfrm>
          </p:grpSpPr>
          <p:sp>
            <p:nvSpPr>
              <p:cNvPr id="2978" name="Google Shape;2978;p27"/>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9" name="Google Shape;2979;p27"/>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0" name="Google Shape;2980;p27"/>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1" name="Google Shape;2981;p27"/>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p27"/>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83" name="Google Shape;2983;p27"/>
            <p:cNvGrpSpPr/>
            <p:nvPr/>
          </p:nvGrpSpPr>
          <p:grpSpPr>
            <a:xfrm>
              <a:off x="6738856" y="989680"/>
              <a:ext cx="1443811" cy="1376148"/>
              <a:chOff x="1827841" y="4276132"/>
              <a:chExt cx="1718823" cy="1638272"/>
            </a:xfrm>
          </p:grpSpPr>
          <p:sp>
            <p:nvSpPr>
              <p:cNvPr id="2984" name="Google Shape;2984;p27"/>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5" name="Google Shape;2985;p27"/>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6" name="Google Shape;2986;p27"/>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7" name="Google Shape;2987;p27"/>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88" name="Google Shape;2988;p27"/>
            <p:cNvGrpSpPr/>
            <p:nvPr/>
          </p:nvGrpSpPr>
          <p:grpSpPr>
            <a:xfrm>
              <a:off x="5604779" y="718167"/>
              <a:ext cx="1301709" cy="1242663"/>
              <a:chOff x="477750" y="3952903"/>
              <a:chExt cx="1549654" cy="1479361"/>
            </a:xfrm>
          </p:grpSpPr>
          <p:sp>
            <p:nvSpPr>
              <p:cNvPr id="2989" name="Google Shape;2989;p27"/>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p27"/>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1" name="Google Shape;2991;p27"/>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92" name="Google Shape;2992;p27"/>
          <p:cNvGrpSpPr/>
          <p:nvPr/>
        </p:nvGrpSpPr>
        <p:grpSpPr>
          <a:xfrm>
            <a:off x="138175" y="4300779"/>
            <a:ext cx="1860616" cy="1773420"/>
            <a:chOff x="1827841" y="4276132"/>
            <a:chExt cx="1718823" cy="1638272"/>
          </a:xfrm>
        </p:grpSpPr>
        <p:sp>
          <p:nvSpPr>
            <p:cNvPr id="2993" name="Google Shape;2993;p27"/>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4" name="Google Shape;2994;p27"/>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p27"/>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92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 name="Google Shape;2807;p26">
            <a:extLst>
              <a:ext uri="{FF2B5EF4-FFF2-40B4-BE49-F238E27FC236}">
                <a16:creationId xmlns:a16="http://schemas.microsoft.com/office/drawing/2014/main" id="{01FEAFA5-58B0-A62C-9AF7-E0D2F6616BF3}"/>
              </a:ext>
            </a:extLst>
          </p:cNvPr>
          <p:cNvSpPr txBox="1">
            <a:spLocks noGrp="1"/>
          </p:cNvSpPr>
          <p:nvPr>
            <p:ph type="title"/>
          </p:nvPr>
        </p:nvSpPr>
        <p:spPr>
          <a:xfrm>
            <a:off x="3123029" y="276148"/>
            <a:ext cx="6470668" cy="965583"/>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ct val="59259"/>
              <a:buNone/>
            </a:pPr>
            <a:r>
              <a:rPr lang="en" sz="5400" dirty="0"/>
              <a:t>3 – ECDS Loads (KG)</a:t>
            </a:r>
            <a:endParaRPr sz="5400" dirty="0"/>
          </a:p>
        </p:txBody>
      </p:sp>
      <p:pic>
        <p:nvPicPr>
          <p:cNvPr id="8" name="Picture 7">
            <a:extLst>
              <a:ext uri="{FF2B5EF4-FFF2-40B4-BE49-F238E27FC236}">
                <a16:creationId xmlns:a16="http://schemas.microsoft.com/office/drawing/2014/main" id="{C4A85F6A-B88D-C125-9D8F-FBC4969087A3}"/>
              </a:ext>
            </a:extLst>
          </p:cNvPr>
          <p:cNvPicPr>
            <a:picLocks noChangeAspect="1"/>
          </p:cNvPicPr>
          <p:nvPr/>
        </p:nvPicPr>
        <p:blipFill>
          <a:blip r:embed="rId3"/>
          <a:stretch>
            <a:fillRect/>
          </a:stretch>
        </p:blipFill>
        <p:spPr>
          <a:xfrm>
            <a:off x="2046182" y="1308221"/>
            <a:ext cx="7815499" cy="42527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6">
          <a:extLst>
            <a:ext uri="{FF2B5EF4-FFF2-40B4-BE49-F238E27FC236}">
              <a16:creationId xmlns:a16="http://schemas.microsoft.com/office/drawing/2014/main" id="{9976BAAE-4C28-3A4B-9DA9-71914DEAB27D}"/>
            </a:ext>
          </a:extLst>
        </p:cNvPr>
        <p:cNvGrpSpPr/>
        <p:nvPr/>
      </p:nvGrpSpPr>
      <p:grpSpPr>
        <a:xfrm>
          <a:off x="0" y="0"/>
          <a:ext cx="0" cy="0"/>
          <a:chOff x="0" y="0"/>
          <a:chExt cx="0" cy="0"/>
        </a:xfrm>
      </p:grpSpPr>
      <p:grpSp>
        <p:nvGrpSpPr>
          <p:cNvPr id="2949" name="Google Shape;2949;p27">
            <a:extLst>
              <a:ext uri="{FF2B5EF4-FFF2-40B4-BE49-F238E27FC236}">
                <a16:creationId xmlns:a16="http://schemas.microsoft.com/office/drawing/2014/main" id="{AB1218E6-A50F-FF10-C63F-D2652FC110DF}"/>
              </a:ext>
            </a:extLst>
          </p:cNvPr>
          <p:cNvGrpSpPr/>
          <p:nvPr/>
        </p:nvGrpSpPr>
        <p:grpSpPr>
          <a:xfrm rot="20184118">
            <a:off x="9468146" y="3982021"/>
            <a:ext cx="2723854" cy="2320430"/>
            <a:chOff x="5596988" y="165925"/>
            <a:chExt cx="2723854" cy="2320430"/>
          </a:xfrm>
        </p:grpSpPr>
        <p:grpSp>
          <p:nvGrpSpPr>
            <p:cNvPr id="2950" name="Google Shape;2950;p27">
              <a:extLst>
                <a:ext uri="{FF2B5EF4-FFF2-40B4-BE49-F238E27FC236}">
                  <a16:creationId xmlns:a16="http://schemas.microsoft.com/office/drawing/2014/main" id="{ACDEFCE7-D07A-B74B-E218-59114D450ED2}"/>
                </a:ext>
              </a:extLst>
            </p:cNvPr>
            <p:cNvGrpSpPr/>
            <p:nvPr/>
          </p:nvGrpSpPr>
          <p:grpSpPr>
            <a:xfrm rot="4937223" flipH="1">
              <a:off x="6236134" y="-73718"/>
              <a:ext cx="1328857" cy="2074545"/>
              <a:chOff x="8631124" y="1054389"/>
              <a:chExt cx="625337" cy="976245"/>
            </a:xfrm>
          </p:grpSpPr>
          <p:sp>
            <p:nvSpPr>
              <p:cNvPr id="2951" name="Google Shape;2951;p27">
                <a:extLst>
                  <a:ext uri="{FF2B5EF4-FFF2-40B4-BE49-F238E27FC236}">
                    <a16:creationId xmlns:a16="http://schemas.microsoft.com/office/drawing/2014/main" id="{E6169C51-620D-EE60-A8BF-4364B673C39A}"/>
                  </a:ext>
                </a:extLst>
              </p:cNvPr>
              <p:cNvSpPr/>
              <p:nvPr/>
            </p:nvSpPr>
            <p:spPr>
              <a:xfrm>
                <a:off x="8632063" y="1055815"/>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52" name="Google Shape;2952;p27">
                <a:extLst>
                  <a:ext uri="{FF2B5EF4-FFF2-40B4-BE49-F238E27FC236}">
                    <a16:creationId xmlns:a16="http://schemas.microsoft.com/office/drawing/2014/main" id="{E8C021C3-CB59-7BA3-FA79-ED1B0F665EBF}"/>
                  </a:ext>
                </a:extLst>
              </p:cNvPr>
              <p:cNvGrpSpPr/>
              <p:nvPr/>
            </p:nvGrpSpPr>
            <p:grpSpPr>
              <a:xfrm>
                <a:off x="8631869" y="1055783"/>
                <a:ext cx="622678" cy="971853"/>
                <a:chOff x="3230151" y="1140520"/>
                <a:chExt cx="396964" cy="619567"/>
              </a:xfrm>
            </p:grpSpPr>
            <p:sp>
              <p:nvSpPr>
                <p:cNvPr id="2953" name="Google Shape;2953;p27">
                  <a:extLst>
                    <a:ext uri="{FF2B5EF4-FFF2-40B4-BE49-F238E27FC236}">
                      <a16:creationId xmlns:a16="http://schemas.microsoft.com/office/drawing/2014/main" id="{D3EFBD68-42C2-1167-FE15-5FBFFE068F23}"/>
                    </a:ext>
                  </a:extLst>
                </p:cNvPr>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p27">
                  <a:extLst>
                    <a:ext uri="{FF2B5EF4-FFF2-40B4-BE49-F238E27FC236}">
                      <a16:creationId xmlns:a16="http://schemas.microsoft.com/office/drawing/2014/main" id="{6C669F8B-49BD-ACE6-579E-39A2BE58D6E5}"/>
                    </a:ext>
                  </a:extLst>
                </p:cNvPr>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p27">
                  <a:extLst>
                    <a:ext uri="{FF2B5EF4-FFF2-40B4-BE49-F238E27FC236}">
                      <a16:creationId xmlns:a16="http://schemas.microsoft.com/office/drawing/2014/main" id="{1CE60E8C-8B35-5B6E-7523-F9575B85DFEF}"/>
                    </a:ext>
                  </a:extLst>
                </p:cNvPr>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p27">
                  <a:extLst>
                    <a:ext uri="{FF2B5EF4-FFF2-40B4-BE49-F238E27FC236}">
                      <a16:creationId xmlns:a16="http://schemas.microsoft.com/office/drawing/2014/main" id="{FEB0C406-C3BE-90F9-9FF8-600E8920D5EC}"/>
                    </a:ext>
                  </a:extLst>
                </p:cNvPr>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p27">
                  <a:extLst>
                    <a:ext uri="{FF2B5EF4-FFF2-40B4-BE49-F238E27FC236}">
                      <a16:creationId xmlns:a16="http://schemas.microsoft.com/office/drawing/2014/main" id="{5D0C2CDB-BA86-9966-ACBE-407E737F386D}"/>
                    </a:ext>
                  </a:extLst>
                </p:cNvPr>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p27">
                  <a:extLst>
                    <a:ext uri="{FF2B5EF4-FFF2-40B4-BE49-F238E27FC236}">
                      <a16:creationId xmlns:a16="http://schemas.microsoft.com/office/drawing/2014/main" id="{832DFF4F-4F73-1088-542F-02D4AB690D82}"/>
                    </a:ext>
                  </a:extLst>
                </p:cNvPr>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9" name="Google Shape;2959;p27">
                  <a:extLst>
                    <a:ext uri="{FF2B5EF4-FFF2-40B4-BE49-F238E27FC236}">
                      <a16:creationId xmlns:a16="http://schemas.microsoft.com/office/drawing/2014/main" id="{E50680CA-95F5-CA56-F4F6-505F5459B074}"/>
                    </a:ext>
                  </a:extLst>
                </p:cNvPr>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0" name="Google Shape;2960;p27">
                  <a:extLst>
                    <a:ext uri="{FF2B5EF4-FFF2-40B4-BE49-F238E27FC236}">
                      <a16:creationId xmlns:a16="http://schemas.microsoft.com/office/drawing/2014/main" id="{52DB13E7-5147-5B9F-21B6-682C03211B8E}"/>
                    </a:ext>
                  </a:extLst>
                </p:cNvPr>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1" name="Google Shape;2961;p27">
                  <a:extLst>
                    <a:ext uri="{FF2B5EF4-FFF2-40B4-BE49-F238E27FC236}">
                      <a16:creationId xmlns:a16="http://schemas.microsoft.com/office/drawing/2014/main" id="{7470E833-B051-8A73-66FD-704090931533}"/>
                    </a:ext>
                  </a:extLst>
                </p:cNvPr>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2" name="Google Shape;2962;p27">
                  <a:extLst>
                    <a:ext uri="{FF2B5EF4-FFF2-40B4-BE49-F238E27FC236}">
                      <a16:creationId xmlns:a16="http://schemas.microsoft.com/office/drawing/2014/main" id="{C42A774B-E5F2-76B8-F3D8-250A329A2B33}"/>
                    </a:ext>
                  </a:extLst>
                </p:cNvPr>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3" name="Google Shape;2963;p27">
                  <a:extLst>
                    <a:ext uri="{FF2B5EF4-FFF2-40B4-BE49-F238E27FC236}">
                      <a16:creationId xmlns:a16="http://schemas.microsoft.com/office/drawing/2014/main" id="{BA1D9D4B-A4C0-94F1-CF32-30CB4E0694D5}"/>
                    </a:ext>
                  </a:extLst>
                </p:cNvPr>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4" name="Google Shape;2964;p27">
                  <a:extLst>
                    <a:ext uri="{FF2B5EF4-FFF2-40B4-BE49-F238E27FC236}">
                      <a16:creationId xmlns:a16="http://schemas.microsoft.com/office/drawing/2014/main" id="{D485F4FA-1E5E-0D7F-8329-A8D9FBECAB0E}"/>
                    </a:ext>
                  </a:extLst>
                </p:cNvPr>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p27">
                  <a:extLst>
                    <a:ext uri="{FF2B5EF4-FFF2-40B4-BE49-F238E27FC236}">
                      <a16:creationId xmlns:a16="http://schemas.microsoft.com/office/drawing/2014/main" id="{E5A455A2-9E7F-50A4-4051-B21B841AA3AF}"/>
                    </a:ext>
                  </a:extLst>
                </p:cNvPr>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p27">
                  <a:extLst>
                    <a:ext uri="{FF2B5EF4-FFF2-40B4-BE49-F238E27FC236}">
                      <a16:creationId xmlns:a16="http://schemas.microsoft.com/office/drawing/2014/main" id="{5D1AAF41-F1DF-E3D9-890E-CA1A0DBAF14E}"/>
                    </a:ext>
                  </a:extLst>
                </p:cNvPr>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p27">
                  <a:extLst>
                    <a:ext uri="{FF2B5EF4-FFF2-40B4-BE49-F238E27FC236}">
                      <a16:creationId xmlns:a16="http://schemas.microsoft.com/office/drawing/2014/main" id="{76A8055F-0D18-1613-A0A1-C3C1D2254A01}"/>
                    </a:ext>
                  </a:extLst>
                </p:cNvPr>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27">
                  <a:extLst>
                    <a:ext uri="{FF2B5EF4-FFF2-40B4-BE49-F238E27FC236}">
                      <a16:creationId xmlns:a16="http://schemas.microsoft.com/office/drawing/2014/main" id="{6BE1EBB9-2CAA-BCC1-5555-119BAC5AD0C0}"/>
                    </a:ext>
                  </a:extLst>
                </p:cNvPr>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9" name="Google Shape;2969;p27">
                  <a:extLst>
                    <a:ext uri="{FF2B5EF4-FFF2-40B4-BE49-F238E27FC236}">
                      <a16:creationId xmlns:a16="http://schemas.microsoft.com/office/drawing/2014/main" id="{6437AC43-92E3-1D23-CC32-09D6FFE4697F}"/>
                    </a:ext>
                  </a:extLst>
                </p:cNvPr>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0" name="Google Shape;2970;p27">
                <a:extLst>
                  <a:ext uri="{FF2B5EF4-FFF2-40B4-BE49-F238E27FC236}">
                    <a16:creationId xmlns:a16="http://schemas.microsoft.com/office/drawing/2014/main" id="{5DEE7424-3794-9303-C098-52E60858A6A5}"/>
                  </a:ext>
                </a:extLst>
              </p:cNvPr>
              <p:cNvSpPr/>
              <p:nvPr/>
            </p:nvSpPr>
            <p:spPr>
              <a:xfrm>
                <a:off x="8631124" y="1054389"/>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71" name="Google Shape;2971;p27">
              <a:extLst>
                <a:ext uri="{FF2B5EF4-FFF2-40B4-BE49-F238E27FC236}">
                  <a16:creationId xmlns:a16="http://schemas.microsoft.com/office/drawing/2014/main" id="{556F9FF4-6DB9-3941-35A2-523A3459C7AB}"/>
                </a:ext>
              </a:extLst>
            </p:cNvPr>
            <p:cNvGrpSpPr/>
            <p:nvPr/>
          </p:nvGrpSpPr>
          <p:grpSpPr>
            <a:xfrm>
              <a:off x="5819831" y="1236048"/>
              <a:ext cx="2501011" cy="1250307"/>
              <a:chOff x="404598" y="1921373"/>
              <a:chExt cx="1231358" cy="615581"/>
            </a:xfrm>
          </p:grpSpPr>
          <p:sp>
            <p:nvSpPr>
              <p:cNvPr id="2972" name="Google Shape;2972;p27">
                <a:extLst>
                  <a:ext uri="{FF2B5EF4-FFF2-40B4-BE49-F238E27FC236}">
                    <a16:creationId xmlns:a16="http://schemas.microsoft.com/office/drawing/2014/main" id="{E5E34593-96F7-2BF1-2EE4-3DE09C4015B9}"/>
                  </a:ext>
                </a:extLst>
              </p:cNvPr>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p27">
                <a:extLst>
                  <a:ext uri="{FF2B5EF4-FFF2-40B4-BE49-F238E27FC236}">
                    <a16:creationId xmlns:a16="http://schemas.microsoft.com/office/drawing/2014/main" id="{9F12E15B-FA5E-545F-14BB-5FD5EA8F06BE}"/>
                  </a:ext>
                </a:extLst>
              </p:cNvPr>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p27">
                <a:extLst>
                  <a:ext uri="{FF2B5EF4-FFF2-40B4-BE49-F238E27FC236}">
                    <a16:creationId xmlns:a16="http://schemas.microsoft.com/office/drawing/2014/main" id="{289D7781-447D-C44F-9E92-74ACA94E7B1A}"/>
                  </a:ext>
                </a:extLst>
              </p:cNvPr>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5" name="Google Shape;2975;p27">
                <a:extLst>
                  <a:ext uri="{FF2B5EF4-FFF2-40B4-BE49-F238E27FC236}">
                    <a16:creationId xmlns:a16="http://schemas.microsoft.com/office/drawing/2014/main" id="{F093A570-A427-9592-96CB-D1F5E19F176E}"/>
                  </a:ext>
                </a:extLst>
              </p:cNvPr>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6" name="Google Shape;2976;p27">
                <a:extLst>
                  <a:ext uri="{FF2B5EF4-FFF2-40B4-BE49-F238E27FC236}">
                    <a16:creationId xmlns:a16="http://schemas.microsoft.com/office/drawing/2014/main" id="{BD3AD46C-B678-BC32-96B7-D0C6978330BF}"/>
                  </a:ext>
                </a:extLst>
              </p:cNvPr>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77" name="Google Shape;2977;p27">
              <a:extLst>
                <a:ext uri="{FF2B5EF4-FFF2-40B4-BE49-F238E27FC236}">
                  <a16:creationId xmlns:a16="http://schemas.microsoft.com/office/drawing/2014/main" id="{01D8F1BB-8EBE-46E0-1E0A-AC4E25659937}"/>
                </a:ext>
              </a:extLst>
            </p:cNvPr>
            <p:cNvGrpSpPr/>
            <p:nvPr/>
          </p:nvGrpSpPr>
          <p:grpSpPr>
            <a:xfrm>
              <a:off x="5596988" y="1109781"/>
              <a:ext cx="2607142" cy="946968"/>
              <a:chOff x="294883" y="1859206"/>
              <a:chExt cx="1283611" cy="466234"/>
            </a:xfrm>
          </p:grpSpPr>
          <p:sp>
            <p:nvSpPr>
              <p:cNvPr id="2978" name="Google Shape;2978;p27">
                <a:extLst>
                  <a:ext uri="{FF2B5EF4-FFF2-40B4-BE49-F238E27FC236}">
                    <a16:creationId xmlns:a16="http://schemas.microsoft.com/office/drawing/2014/main" id="{05E47E48-9E05-85A1-9262-BA1056F0DB46}"/>
                  </a:ext>
                </a:extLst>
              </p:cNvPr>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9" name="Google Shape;2979;p27">
                <a:extLst>
                  <a:ext uri="{FF2B5EF4-FFF2-40B4-BE49-F238E27FC236}">
                    <a16:creationId xmlns:a16="http://schemas.microsoft.com/office/drawing/2014/main" id="{13E26B30-E33D-DC8B-A49C-243CCC4B4A2B}"/>
                  </a:ext>
                </a:extLst>
              </p:cNvPr>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0" name="Google Shape;2980;p27">
                <a:extLst>
                  <a:ext uri="{FF2B5EF4-FFF2-40B4-BE49-F238E27FC236}">
                    <a16:creationId xmlns:a16="http://schemas.microsoft.com/office/drawing/2014/main" id="{6D79F702-9D79-EDE6-11A0-1E5690AE3E10}"/>
                  </a:ext>
                </a:extLst>
              </p:cNvPr>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1" name="Google Shape;2981;p27">
                <a:extLst>
                  <a:ext uri="{FF2B5EF4-FFF2-40B4-BE49-F238E27FC236}">
                    <a16:creationId xmlns:a16="http://schemas.microsoft.com/office/drawing/2014/main" id="{23697855-6822-1CF7-C084-BE8856D000F5}"/>
                  </a:ext>
                </a:extLst>
              </p:cNvPr>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p27">
                <a:extLst>
                  <a:ext uri="{FF2B5EF4-FFF2-40B4-BE49-F238E27FC236}">
                    <a16:creationId xmlns:a16="http://schemas.microsoft.com/office/drawing/2014/main" id="{09FDE660-2A97-FFCC-D317-EE8B1E32CE20}"/>
                  </a:ext>
                </a:extLst>
              </p:cNvPr>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83" name="Google Shape;2983;p27">
              <a:extLst>
                <a:ext uri="{FF2B5EF4-FFF2-40B4-BE49-F238E27FC236}">
                  <a16:creationId xmlns:a16="http://schemas.microsoft.com/office/drawing/2014/main" id="{21A08B67-8B67-F329-B52F-7CCA9E185053}"/>
                </a:ext>
              </a:extLst>
            </p:cNvPr>
            <p:cNvGrpSpPr/>
            <p:nvPr/>
          </p:nvGrpSpPr>
          <p:grpSpPr>
            <a:xfrm>
              <a:off x="6738856" y="989680"/>
              <a:ext cx="1443811" cy="1376148"/>
              <a:chOff x="1827841" y="4276132"/>
              <a:chExt cx="1718823" cy="1638272"/>
            </a:xfrm>
          </p:grpSpPr>
          <p:sp>
            <p:nvSpPr>
              <p:cNvPr id="2984" name="Google Shape;2984;p27">
                <a:extLst>
                  <a:ext uri="{FF2B5EF4-FFF2-40B4-BE49-F238E27FC236}">
                    <a16:creationId xmlns:a16="http://schemas.microsoft.com/office/drawing/2014/main" id="{29AAA640-3DB8-5734-4A14-C6446EA7BC0B}"/>
                  </a:ext>
                </a:extLst>
              </p:cNvPr>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5" name="Google Shape;2985;p27">
                <a:extLst>
                  <a:ext uri="{FF2B5EF4-FFF2-40B4-BE49-F238E27FC236}">
                    <a16:creationId xmlns:a16="http://schemas.microsoft.com/office/drawing/2014/main" id="{DF2F882C-4732-3BA9-112E-A6A415EC6730}"/>
                  </a:ext>
                </a:extLst>
              </p:cNvPr>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6" name="Google Shape;2986;p27">
                <a:extLst>
                  <a:ext uri="{FF2B5EF4-FFF2-40B4-BE49-F238E27FC236}">
                    <a16:creationId xmlns:a16="http://schemas.microsoft.com/office/drawing/2014/main" id="{CD8ADFC1-86B0-5E57-FA4E-4296C8B4A93B}"/>
                  </a:ext>
                </a:extLst>
              </p:cNvPr>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7" name="Google Shape;2987;p27">
                <a:extLst>
                  <a:ext uri="{FF2B5EF4-FFF2-40B4-BE49-F238E27FC236}">
                    <a16:creationId xmlns:a16="http://schemas.microsoft.com/office/drawing/2014/main" id="{A538A7D8-81A1-4712-1E60-6B8B6F93BFA8}"/>
                  </a:ext>
                </a:extLst>
              </p:cNvPr>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88" name="Google Shape;2988;p27">
              <a:extLst>
                <a:ext uri="{FF2B5EF4-FFF2-40B4-BE49-F238E27FC236}">
                  <a16:creationId xmlns:a16="http://schemas.microsoft.com/office/drawing/2014/main" id="{DAAED55E-1EFE-1413-2743-0A4E72B54986}"/>
                </a:ext>
              </a:extLst>
            </p:cNvPr>
            <p:cNvGrpSpPr/>
            <p:nvPr/>
          </p:nvGrpSpPr>
          <p:grpSpPr>
            <a:xfrm>
              <a:off x="5604779" y="718167"/>
              <a:ext cx="1301709" cy="1242663"/>
              <a:chOff x="477750" y="3952903"/>
              <a:chExt cx="1549654" cy="1479361"/>
            </a:xfrm>
          </p:grpSpPr>
          <p:sp>
            <p:nvSpPr>
              <p:cNvPr id="2989" name="Google Shape;2989;p27">
                <a:extLst>
                  <a:ext uri="{FF2B5EF4-FFF2-40B4-BE49-F238E27FC236}">
                    <a16:creationId xmlns:a16="http://schemas.microsoft.com/office/drawing/2014/main" id="{EFA3D558-9ADD-0C66-AB1F-D4CD30B9DC0E}"/>
                  </a:ext>
                </a:extLst>
              </p:cNvPr>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p27">
                <a:extLst>
                  <a:ext uri="{FF2B5EF4-FFF2-40B4-BE49-F238E27FC236}">
                    <a16:creationId xmlns:a16="http://schemas.microsoft.com/office/drawing/2014/main" id="{B34FD8DE-5F74-CD60-F70D-D0EA2AA13CF2}"/>
                  </a:ext>
                </a:extLst>
              </p:cNvPr>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1" name="Google Shape;2991;p27">
                <a:extLst>
                  <a:ext uri="{FF2B5EF4-FFF2-40B4-BE49-F238E27FC236}">
                    <a16:creationId xmlns:a16="http://schemas.microsoft.com/office/drawing/2014/main" id="{BA6F3EF7-69D6-01FF-EF32-0FF58FBA1A9D}"/>
                  </a:ext>
                </a:extLst>
              </p:cNvPr>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92" name="Google Shape;2992;p27">
            <a:extLst>
              <a:ext uri="{FF2B5EF4-FFF2-40B4-BE49-F238E27FC236}">
                <a16:creationId xmlns:a16="http://schemas.microsoft.com/office/drawing/2014/main" id="{96C6F95F-C1A3-33E3-17F8-F65D0078EEA5}"/>
              </a:ext>
            </a:extLst>
          </p:cNvPr>
          <p:cNvGrpSpPr/>
          <p:nvPr/>
        </p:nvGrpSpPr>
        <p:grpSpPr>
          <a:xfrm>
            <a:off x="138175" y="4300779"/>
            <a:ext cx="1860616" cy="1773420"/>
            <a:chOff x="1827841" y="4276132"/>
            <a:chExt cx="1718823" cy="1638272"/>
          </a:xfrm>
        </p:grpSpPr>
        <p:sp>
          <p:nvSpPr>
            <p:cNvPr id="2993" name="Google Shape;2993;p27">
              <a:extLst>
                <a:ext uri="{FF2B5EF4-FFF2-40B4-BE49-F238E27FC236}">
                  <a16:creationId xmlns:a16="http://schemas.microsoft.com/office/drawing/2014/main" id="{CAA3853C-BEEE-0F29-9033-5BE53C94BBAE}"/>
                </a:ext>
              </a:extLst>
            </p:cNvPr>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4" name="Google Shape;2994;p27">
              <a:extLst>
                <a:ext uri="{FF2B5EF4-FFF2-40B4-BE49-F238E27FC236}">
                  <a16:creationId xmlns:a16="http://schemas.microsoft.com/office/drawing/2014/main" id="{CEF14631-7176-B61B-F82A-06BB42724531}"/>
                </a:ext>
              </a:extLst>
            </p:cNvPr>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p27">
              <a:extLst>
                <a:ext uri="{FF2B5EF4-FFF2-40B4-BE49-F238E27FC236}">
                  <a16:creationId xmlns:a16="http://schemas.microsoft.com/office/drawing/2014/main" id="{0DB9A3C6-7F94-97F5-E5E6-7FF36D0A0A1F}"/>
                </a:ext>
              </a:extLst>
            </p:cNvPr>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92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 name="Google Shape;2807;p26">
            <a:extLst>
              <a:ext uri="{FF2B5EF4-FFF2-40B4-BE49-F238E27FC236}">
                <a16:creationId xmlns:a16="http://schemas.microsoft.com/office/drawing/2014/main" id="{8DFFEB89-E88F-AF3E-C1B9-70B67F2DBECF}"/>
              </a:ext>
            </a:extLst>
          </p:cNvPr>
          <p:cNvSpPr txBox="1">
            <a:spLocks noGrp="1"/>
          </p:cNvSpPr>
          <p:nvPr>
            <p:ph type="title"/>
          </p:nvPr>
        </p:nvSpPr>
        <p:spPr>
          <a:xfrm>
            <a:off x="3123029" y="276148"/>
            <a:ext cx="6470668" cy="965583"/>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ct val="59259"/>
              <a:buNone/>
            </a:pPr>
            <a:r>
              <a:rPr lang="en" sz="5400" dirty="0"/>
              <a:t>3 – ECDS Loads (PK)</a:t>
            </a:r>
            <a:endParaRPr sz="5400" dirty="0"/>
          </a:p>
        </p:txBody>
      </p:sp>
      <p:pic>
        <p:nvPicPr>
          <p:cNvPr id="3" name="Picture 2">
            <a:extLst>
              <a:ext uri="{FF2B5EF4-FFF2-40B4-BE49-F238E27FC236}">
                <a16:creationId xmlns:a16="http://schemas.microsoft.com/office/drawing/2014/main" id="{654D4106-8784-7913-2C3F-4BBAE8E7D2D8}"/>
              </a:ext>
            </a:extLst>
          </p:cNvPr>
          <p:cNvPicPr>
            <a:picLocks noChangeAspect="1"/>
          </p:cNvPicPr>
          <p:nvPr/>
        </p:nvPicPr>
        <p:blipFill>
          <a:blip r:embed="rId3"/>
          <a:stretch>
            <a:fillRect/>
          </a:stretch>
        </p:blipFill>
        <p:spPr>
          <a:xfrm>
            <a:off x="2112760" y="1226550"/>
            <a:ext cx="7430794" cy="4445910"/>
          </a:xfrm>
          <a:prstGeom prst="rect">
            <a:avLst/>
          </a:prstGeom>
        </p:spPr>
      </p:pic>
    </p:spTree>
    <p:extLst>
      <p:ext uri="{BB962C8B-B14F-4D97-AF65-F5344CB8AC3E}">
        <p14:creationId xmlns:p14="http://schemas.microsoft.com/office/powerpoint/2010/main" val="387260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6">
          <a:extLst>
            <a:ext uri="{FF2B5EF4-FFF2-40B4-BE49-F238E27FC236}">
              <a16:creationId xmlns:a16="http://schemas.microsoft.com/office/drawing/2014/main" id="{0ACE50C6-1402-9B21-55E0-BC1DB75D5A63}"/>
            </a:ext>
          </a:extLst>
        </p:cNvPr>
        <p:cNvGrpSpPr/>
        <p:nvPr/>
      </p:nvGrpSpPr>
      <p:grpSpPr>
        <a:xfrm>
          <a:off x="0" y="0"/>
          <a:ext cx="0" cy="0"/>
          <a:chOff x="0" y="0"/>
          <a:chExt cx="0" cy="0"/>
        </a:xfrm>
      </p:grpSpPr>
      <p:grpSp>
        <p:nvGrpSpPr>
          <p:cNvPr id="2949" name="Google Shape;2949;p27">
            <a:extLst>
              <a:ext uri="{FF2B5EF4-FFF2-40B4-BE49-F238E27FC236}">
                <a16:creationId xmlns:a16="http://schemas.microsoft.com/office/drawing/2014/main" id="{064464CC-E88F-0432-7C95-D1F202CA851F}"/>
              </a:ext>
            </a:extLst>
          </p:cNvPr>
          <p:cNvGrpSpPr/>
          <p:nvPr/>
        </p:nvGrpSpPr>
        <p:grpSpPr>
          <a:xfrm rot="20184118">
            <a:off x="9468146" y="3982021"/>
            <a:ext cx="2723854" cy="2320430"/>
            <a:chOff x="5596988" y="165925"/>
            <a:chExt cx="2723854" cy="2320430"/>
          </a:xfrm>
        </p:grpSpPr>
        <p:grpSp>
          <p:nvGrpSpPr>
            <p:cNvPr id="2950" name="Google Shape;2950;p27">
              <a:extLst>
                <a:ext uri="{FF2B5EF4-FFF2-40B4-BE49-F238E27FC236}">
                  <a16:creationId xmlns:a16="http://schemas.microsoft.com/office/drawing/2014/main" id="{8EFE986F-0FB9-E518-9EAB-129E9E474D26}"/>
                </a:ext>
              </a:extLst>
            </p:cNvPr>
            <p:cNvGrpSpPr/>
            <p:nvPr/>
          </p:nvGrpSpPr>
          <p:grpSpPr>
            <a:xfrm rot="4937223" flipH="1">
              <a:off x="6236134" y="-73718"/>
              <a:ext cx="1328857" cy="2074545"/>
              <a:chOff x="8631124" y="1054389"/>
              <a:chExt cx="625337" cy="976245"/>
            </a:xfrm>
          </p:grpSpPr>
          <p:sp>
            <p:nvSpPr>
              <p:cNvPr id="2951" name="Google Shape;2951;p27">
                <a:extLst>
                  <a:ext uri="{FF2B5EF4-FFF2-40B4-BE49-F238E27FC236}">
                    <a16:creationId xmlns:a16="http://schemas.microsoft.com/office/drawing/2014/main" id="{A516DD84-BE70-BEFE-0621-DCCDD14D04DC}"/>
                  </a:ext>
                </a:extLst>
              </p:cNvPr>
              <p:cNvSpPr/>
              <p:nvPr/>
            </p:nvSpPr>
            <p:spPr>
              <a:xfrm>
                <a:off x="8632063" y="1055815"/>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52" name="Google Shape;2952;p27">
                <a:extLst>
                  <a:ext uri="{FF2B5EF4-FFF2-40B4-BE49-F238E27FC236}">
                    <a16:creationId xmlns:a16="http://schemas.microsoft.com/office/drawing/2014/main" id="{9FB502F8-ECD1-417D-4E1B-838BC89B47FD}"/>
                  </a:ext>
                </a:extLst>
              </p:cNvPr>
              <p:cNvGrpSpPr/>
              <p:nvPr/>
            </p:nvGrpSpPr>
            <p:grpSpPr>
              <a:xfrm>
                <a:off x="8631869" y="1055783"/>
                <a:ext cx="622678" cy="971853"/>
                <a:chOff x="3230151" y="1140520"/>
                <a:chExt cx="396964" cy="619567"/>
              </a:xfrm>
            </p:grpSpPr>
            <p:sp>
              <p:nvSpPr>
                <p:cNvPr id="2953" name="Google Shape;2953;p27">
                  <a:extLst>
                    <a:ext uri="{FF2B5EF4-FFF2-40B4-BE49-F238E27FC236}">
                      <a16:creationId xmlns:a16="http://schemas.microsoft.com/office/drawing/2014/main" id="{2424644A-E16F-D6B1-A431-210859045A43}"/>
                    </a:ext>
                  </a:extLst>
                </p:cNvPr>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p27">
                  <a:extLst>
                    <a:ext uri="{FF2B5EF4-FFF2-40B4-BE49-F238E27FC236}">
                      <a16:creationId xmlns:a16="http://schemas.microsoft.com/office/drawing/2014/main" id="{2B60ADB8-F6A6-4D68-FE91-B53F7A6ACFB8}"/>
                    </a:ext>
                  </a:extLst>
                </p:cNvPr>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p27">
                  <a:extLst>
                    <a:ext uri="{FF2B5EF4-FFF2-40B4-BE49-F238E27FC236}">
                      <a16:creationId xmlns:a16="http://schemas.microsoft.com/office/drawing/2014/main" id="{B414CFE0-8B15-324E-C984-63F379730F93}"/>
                    </a:ext>
                  </a:extLst>
                </p:cNvPr>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p27">
                  <a:extLst>
                    <a:ext uri="{FF2B5EF4-FFF2-40B4-BE49-F238E27FC236}">
                      <a16:creationId xmlns:a16="http://schemas.microsoft.com/office/drawing/2014/main" id="{2DDC28BD-2646-1F1A-9CF2-352FF79F939B}"/>
                    </a:ext>
                  </a:extLst>
                </p:cNvPr>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p27">
                  <a:extLst>
                    <a:ext uri="{FF2B5EF4-FFF2-40B4-BE49-F238E27FC236}">
                      <a16:creationId xmlns:a16="http://schemas.microsoft.com/office/drawing/2014/main" id="{A44BD692-AF7C-D378-816F-3532B5D234C5}"/>
                    </a:ext>
                  </a:extLst>
                </p:cNvPr>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p27">
                  <a:extLst>
                    <a:ext uri="{FF2B5EF4-FFF2-40B4-BE49-F238E27FC236}">
                      <a16:creationId xmlns:a16="http://schemas.microsoft.com/office/drawing/2014/main" id="{F2993ABF-79B4-E906-5395-56FC27517FEC}"/>
                    </a:ext>
                  </a:extLst>
                </p:cNvPr>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9" name="Google Shape;2959;p27">
                  <a:extLst>
                    <a:ext uri="{FF2B5EF4-FFF2-40B4-BE49-F238E27FC236}">
                      <a16:creationId xmlns:a16="http://schemas.microsoft.com/office/drawing/2014/main" id="{7924D31A-B1A8-BAAA-69F9-6E97EF58DE06}"/>
                    </a:ext>
                  </a:extLst>
                </p:cNvPr>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0" name="Google Shape;2960;p27">
                  <a:extLst>
                    <a:ext uri="{FF2B5EF4-FFF2-40B4-BE49-F238E27FC236}">
                      <a16:creationId xmlns:a16="http://schemas.microsoft.com/office/drawing/2014/main" id="{6511F32D-667B-F3E8-B61F-3DFBA589957D}"/>
                    </a:ext>
                  </a:extLst>
                </p:cNvPr>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1" name="Google Shape;2961;p27">
                  <a:extLst>
                    <a:ext uri="{FF2B5EF4-FFF2-40B4-BE49-F238E27FC236}">
                      <a16:creationId xmlns:a16="http://schemas.microsoft.com/office/drawing/2014/main" id="{B4B4AC99-AF6B-330A-94B0-C1F69C713868}"/>
                    </a:ext>
                  </a:extLst>
                </p:cNvPr>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2" name="Google Shape;2962;p27">
                  <a:extLst>
                    <a:ext uri="{FF2B5EF4-FFF2-40B4-BE49-F238E27FC236}">
                      <a16:creationId xmlns:a16="http://schemas.microsoft.com/office/drawing/2014/main" id="{8D9A3AE5-ACC5-F3AE-A3CB-F69D1A3EB3CA}"/>
                    </a:ext>
                  </a:extLst>
                </p:cNvPr>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3" name="Google Shape;2963;p27">
                  <a:extLst>
                    <a:ext uri="{FF2B5EF4-FFF2-40B4-BE49-F238E27FC236}">
                      <a16:creationId xmlns:a16="http://schemas.microsoft.com/office/drawing/2014/main" id="{9CF1188C-E8E5-B76B-1940-878ECD95ECEC}"/>
                    </a:ext>
                  </a:extLst>
                </p:cNvPr>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4" name="Google Shape;2964;p27">
                  <a:extLst>
                    <a:ext uri="{FF2B5EF4-FFF2-40B4-BE49-F238E27FC236}">
                      <a16:creationId xmlns:a16="http://schemas.microsoft.com/office/drawing/2014/main" id="{F21910A1-DA7F-67DB-980D-FB52233286FD}"/>
                    </a:ext>
                  </a:extLst>
                </p:cNvPr>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p27">
                  <a:extLst>
                    <a:ext uri="{FF2B5EF4-FFF2-40B4-BE49-F238E27FC236}">
                      <a16:creationId xmlns:a16="http://schemas.microsoft.com/office/drawing/2014/main" id="{5E24BF65-15C1-1232-F4C7-2DE8E354C3B4}"/>
                    </a:ext>
                  </a:extLst>
                </p:cNvPr>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p27">
                  <a:extLst>
                    <a:ext uri="{FF2B5EF4-FFF2-40B4-BE49-F238E27FC236}">
                      <a16:creationId xmlns:a16="http://schemas.microsoft.com/office/drawing/2014/main" id="{A5451EEA-E2B6-3CA7-F4BB-DD3421F8F329}"/>
                    </a:ext>
                  </a:extLst>
                </p:cNvPr>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p27">
                  <a:extLst>
                    <a:ext uri="{FF2B5EF4-FFF2-40B4-BE49-F238E27FC236}">
                      <a16:creationId xmlns:a16="http://schemas.microsoft.com/office/drawing/2014/main" id="{9D28D019-9758-5977-EB71-E413DD45F599}"/>
                    </a:ext>
                  </a:extLst>
                </p:cNvPr>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27">
                  <a:extLst>
                    <a:ext uri="{FF2B5EF4-FFF2-40B4-BE49-F238E27FC236}">
                      <a16:creationId xmlns:a16="http://schemas.microsoft.com/office/drawing/2014/main" id="{313B6372-8BDC-9D24-E04A-6086FC21EBE0}"/>
                    </a:ext>
                  </a:extLst>
                </p:cNvPr>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9" name="Google Shape;2969;p27">
                  <a:extLst>
                    <a:ext uri="{FF2B5EF4-FFF2-40B4-BE49-F238E27FC236}">
                      <a16:creationId xmlns:a16="http://schemas.microsoft.com/office/drawing/2014/main" id="{DC922135-AAB5-AD35-E6F5-6D7AE4EC5C0F}"/>
                    </a:ext>
                  </a:extLst>
                </p:cNvPr>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0" name="Google Shape;2970;p27">
                <a:extLst>
                  <a:ext uri="{FF2B5EF4-FFF2-40B4-BE49-F238E27FC236}">
                    <a16:creationId xmlns:a16="http://schemas.microsoft.com/office/drawing/2014/main" id="{1BA770C0-EB16-3B37-8C95-5D7EBA3C91B0}"/>
                  </a:ext>
                </a:extLst>
              </p:cNvPr>
              <p:cNvSpPr/>
              <p:nvPr/>
            </p:nvSpPr>
            <p:spPr>
              <a:xfrm>
                <a:off x="8631124" y="1054389"/>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71" name="Google Shape;2971;p27">
              <a:extLst>
                <a:ext uri="{FF2B5EF4-FFF2-40B4-BE49-F238E27FC236}">
                  <a16:creationId xmlns:a16="http://schemas.microsoft.com/office/drawing/2014/main" id="{D07413DE-97F7-BF51-DA87-01E75DC7BCDC}"/>
                </a:ext>
              </a:extLst>
            </p:cNvPr>
            <p:cNvGrpSpPr/>
            <p:nvPr/>
          </p:nvGrpSpPr>
          <p:grpSpPr>
            <a:xfrm>
              <a:off x="5819831" y="1236048"/>
              <a:ext cx="2501011" cy="1250307"/>
              <a:chOff x="404598" y="1921373"/>
              <a:chExt cx="1231358" cy="615581"/>
            </a:xfrm>
          </p:grpSpPr>
          <p:sp>
            <p:nvSpPr>
              <p:cNvPr id="2972" name="Google Shape;2972;p27">
                <a:extLst>
                  <a:ext uri="{FF2B5EF4-FFF2-40B4-BE49-F238E27FC236}">
                    <a16:creationId xmlns:a16="http://schemas.microsoft.com/office/drawing/2014/main" id="{12E74534-D716-37EF-E163-547A2160796C}"/>
                  </a:ext>
                </a:extLst>
              </p:cNvPr>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p27">
                <a:extLst>
                  <a:ext uri="{FF2B5EF4-FFF2-40B4-BE49-F238E27FC236}">
                    <a16:creationId xmlns:a16="http://schemas.microsoft.com/office/drawing/2014/main" id="{091D495A-1FC4-AAB3-8C97-DC6C6DE7E7F0}"/>
                  </a:ext>
                </a:extLst>
              </p:cNvPr>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p27">
                <a:extLst>
                  <a:ext uri="{FF2B5EF4-FFF2-40B4-BE49-F238E27FC236}">
                    <a16:creationId xmlns:a16="http://schemas.microsoft.com/office/drawing/2014/main" id="{E2B07C4C-402E-7B95-0085-0EFCD9EF1C3E}"/>
                  </a:ext>
                </a:extLst>
              </p:cNvPr>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5" name="Google Shape;2975;p27">
                <a:extLst>
                  <a:ext uri="{FF2B5EF4-FFF2-40B4-BE49-F238E27FC236}">
                    <a16:creationId xmlns:a16="http://schemas.microsoft.com/office/drawing/2014/main" id="{E2D9A111-74A7-5FC7-FC03-625B8EBDEA3A}"/>
                  </a:ext>
                </a:extLst>
              </p:cNvPr>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6" name="Google Shape;2976;p27">
                <a:extLst>
                  <a:ext uri="{FF2B5EF4-FFF2-40B4-BE49-F238E27FC236}">
                    <a16:creationId xmlns:a16="http://schemas.microsoft.com/office/drawing/2014/main" id="{91AAC4B4-BFF4-A13A-FA47-6AD4EABA09F4}"/>
                  </a:ext>
                </a:extLst>
              </p:cNvPr>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77" name="Google Shape;2977;p27">
              <a:extLst>
                <a:ext uri="{FF2B5EF4-FFF2-40B4-BE49-F238E27FC236}">
                  <a16:creationId xmlns:a16="http://schemas.microsoft.com/office/drawing/2014/main" id="{501A91A0-4F5D-B25A-A74F-34E5B009D333}"/>
                </a:ext>
              </a:extLst>
            </p:cNvPr>
            <p:cNvGrpSpPr/>
            <p:nvPr/>
          </p:nvGrpSpPr>
          <p:grpSpPr>
            <a:xfrm>
              <a:off x="5596988" y="1109781"/>
              <a:ext cx="2607142" cy="946968"/>
              <a:chOff x="294883" y="1859206"/>
              <a:chExt cx="1283611" cy="466234"/>
            </a:xfrm>
          </p:grpSpPr>
          <p:sp>
            <p:nvSpPr>
              <p:cNvPr id="2978" name="Google Shape;2978;p27">
                <a:extLst>
                  <a:ext uri="{FF2B5EF4-FFF2-40B4-BE49-F238E27FC236}">
                    <a16:creationId xmlns:a16="http://schemas.microsoft.com/office/drawing/2014/main" id="{03087CD6-13FD-2677-AC64-E842CC51083D}"/>
                  </a:ext>
                </a:extLst>
              </p:cNvPr>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9" name="Google Shape;2979;p27">
                <a:extLst>
                  <a:ext uri="{FF2B5EF4-FFF2-40B4-BE49-F238E27FC236}">
                    <a16:creationId xmlns:a16="http://schemas.microsoft.com/office/drawing/2014/main" id="{9DD889F2-D0E4-B73C-45C8-7E25C93F5CE2}"/>
                  </a:ext>
                </a:extLst>
              </p:cNvPr>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0" name="Google Shape;2980;p27">
                <a:extLst>
                  <a:ext uri="{FF2B5EF4-FFF2-40B4-BE49-F238E27FC236}">
                    <a16:creationId xmlns:a16="http://schemas.microsoft.com/office/drawing/2014/main" id="{EB7FEECF-2752-D499-E890-55F7BBEE2396}"/>
                  </a:ext>
                </a:extLst>
              </p:cNvPr>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1" name="Google Shape;2981;p27">
                <a:extLst>
                  <a:ext uri="{FF2B5EF4-FFF2-40B4-BE49-F238E27FC236}">
                    <a16:creationId xmlns:a16="http://schemas.microsoft.com/office/drawing/2014/main" id="{B0F4F235-4211-FE04-3639-AA10DC4852E8}"/>
                  </a:ext>
                </a:extLst>
              </p:cNvPr>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p27">
                <a:extLst>
                  <a:ext uri="{FF2B5EF4-FFF2-40B4-BE49-F238E27FC236}">
                    <a16:creationId xmlns:a16="http://schemas.microsoft.com/office/drawing/2014/main" id="{63E247E5-3EF0-9F7E-0CE0-C391194A10EF}"/>
                  </a:ext>
                </a:extLst>
              </p:cNvPr>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83" name="Google Shape;2983;p27">
              <a:extLst>
                <a:ext uri="{FF2B5EF4-FFF2-40B4-BE49-F238E27FC236}">
                  <a16:creationId xmlns:a16="http://schemas.microsoft.com/office/drawing/2014/main" id="{9733838B-41B9-EEE1-4CAA-44BB29F1084A}"/>
                </a:ext>
              </a:extLst>
            </p:cNvPr>
            <p:cNvGrpSpPr/>
            <p:nvPr/>
          </p:nvGrpSpPr>
          <p:grpSpPr>
            <a:xfrm>
              <a:off x="6738856" y="989680"/>
              <a:ext cx="1443811" cy="1376148"/>
              <a:chOff x="1827841" y="4276132"/>
              <a:chExt cx="1718823" cy="1638272"/>
            </a:xfrm>
          </p:grpSpPr>
          <p:sp>
            <p:nvSpPr>
              <p:cNvPr id="2984" name="Google Shape;2984;p27">
                <a:extLst>
                  <a:ext uri="{FF2B5EF4-FFF2-40B4-BE49-F238E27FC236}">
                    <a16:creationId xmlns:a16="http://schemas.microsoft.com/office/drawing/2014/main" id="{3EA4C420-1128-971D-F2A3-43C7E85E2802}"/>
                  </a:ext>
                </a:extLst>
              </p:cNvPr>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5" name="Google Shape;2985;p27">
                <a:extLst>
                  <a:ext uri="{FF2B5EF4-FFF2-40B4-BE49-F238E27FC236}">
                    <a16:creationId xmlns:a16="http://schemas.microsoft.com/office/drawing/2014/main" id="{27B5E8B8-E28A-07CE-4B44-110C07564279}"/>
                  </a:ext>
                </a:extLst>
              </p:cNvPr>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6" name="Google Shape;2986;p27">
                <a:extLst>
                  <a:ext uri="{FF2B5EF4-FFF2-40B4-BE49-F238E27FC236}">
                    <a16:creationId xmlns:a16="http://schemas.microsoft.com/office/drawing/2014/main" id="{12FB1F43-2CF0-F340-9BBD-8829F1AE78D7}"/>
                  </a:ext>
                </a:extLst>
              </p:cNvPr>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7" name="Google Shape;2987;p27">
                <a:extLst>
                  <a:ext uri="{FF2B5EF4-FFF2-40B4-BE49-F238E27FC236}">
                    <a16:creationId xmlns:a16="http://schemas.microsoft.com/office/drawing/2014/main" id="{0793A98E-459E-5FA4-0B09-6C68C6CF6FCD}"/>
                  </a:ext>
                </a:extLst>
              </p:cNvPr>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88" name="Google Shape;2988;p27">
              <a:extLst>
                <a:ext uri="{FF2B5EF4-FFF2-40B4-BE49-F238E27FC236}">
                  <a16:creationId xmlns:a16="http://schemas.microsoft.com/office/drawing/2014/main" id="{2416DB09-3BCD-5CED-03E1-5859B2D320B8}"/>
                </a:ext>
              </a:extLst>
            </p:cNvPr>
            <p:cNvGrpSpPr/>
            <p:nvPr/>
          </p:nvGrpSpPr>
          <p:grpSpPr>
            <a:xfrm>
              <a:off x="5604779" y="718167"/>
              <a:ext cx="1301709" cy="1242663"/>
              <a:chOff x="477750" y="3952903"/>
              <a:chExt cx="1549654" cy="1479361"/>
            </a:xfrm>
          </p:grpSpPr>
          <p:sp>
            <p:nvSpPr>
              <p:cNvPr id="2989" name="Google Shape;2989;p27">
                <a:extLst>
                  <a:ext uri="{FF2B5EF4-FFF2-40B4-BE49-F238E27FC236}">
                    <a16:creationId xmlns:a16="http://schemas.microsoft.com/office/drawing/2014/main" id="{A127A55D-367D-CA8E-DEC2-C99B9FA2F190}"/>
                  </a:ext>
                </a:extLst>
              </p:cNvPr>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p27">
                <a:extLst>
                  <a:ext uri="{FF2B5EF4-FFF2-40B4-BE49-F238E27FC236}">
                    <a16:creationId xmlns:a16="http://schemas.microsoft.com/office/drawing/2014/main" id="{0D3303A5-D050-61FA-A549-B6BBE3EEC150}"/>
                  </a:ext>
                </a:extLst>
              </p:cNvPr>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1" name="Google Shape;2991;p27">
                <a:extLst>
                  <a:ext uri="{FF2B5EF4-FFF2-40B4-BE49-F238E27FC236}">
                    <a16:creationId xmlns:a16="http://schemas.microsoft.com/office/drawing/2014/main" id="{D54272D0-E933-C431-E4FD-86CEB68B90F9}"/>
                  </a:ext>
                </a:extLst>
              </p:cNvPr>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92" name="Google Shape;2992;p27">
            <a:extLst>
              <a:ext uri="{FF2B5EF4-FFF2-40B4-BE49-F238E27FC236}">
                <a16:creationId xmlns:a16="http://schemas.microsoft.com/office/drawing/2014/main" id="{8C45BFF6-6840-A697-6FB2-9E6E42512263}"/>
              </a:ext>
            </a:extLst>
          </p:cNvPr>
          <p:cNvGrpSpPr/>
          <p:nvPr/>
        </p:nvGrpSpPr>
        <p:grpSpPr>
          <a:xfrm>
            <a:off x="138175" y="4300779"/>
            <a:ext cx="1860616" cy="1773420"/>
            <a:chOff x="1827841" y="4276132"/>
            <a:chExt cx="1718823" cy="1638272"/>
          </a:xfrm>
        </p:grpSpPr>
        <p:sp>
          <p:nvSpPr>
            <p:cNvPr id="2993" name="Google Shape;2993;p27">
              <a:extLst>
                <a:ext uri="{FF2B5EF4-FFF2-40B4-BE49-F238E27FC236}">
                  <a16:creationId xmlns:a16="http://schemas.microsoft.com/office/drawing/2014/main" id="{3B52B516-0E2D-6D56-1964-5A058F794253}"/>
                </a:ext>
              </a:extLst>
            </p:cNvPr>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4" name="Google Shape;2994;p27">
              <a:extLst>
                <a:ext uri="{FF2B5EF4-FFF2-40B4-BE49-F238E27FC236}">
                  <a16:creationId xmlns:a16="http://schemas.microsoft.com/office/drawing/2014/main" id="{8937262F-D652-D548-DE4A-B9E7EE1CBD81}"/>
                </a:ext>
              </a:extLst>
            </p:cNvPr>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p27">
              <a:extLst>
                <a:ext uri="{FF2B5EF4-FFF2-40B4-BE49-F238E27FC236}">
                  <a16:creationId xmlns:a16="http://schemas.microsoft.com/office/drawing/2014/main" id="{CCE82FB3-D291-DE35-CECE-2EECC5A475D6}"/>
                </a:ext>
              </a:extLst>
            </p:cNvPr>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92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 name="Google Shape;2807;p26">
            <a:extLst>
              <a:ext uri="{FF2B5EF4-FFF2-40B4-BE49-F238E27FC236}">
                <a16:creationId xmlns:a16="http://schemas.microsoft.com/office/drawing/2014/main" id="{7E365FD3-1E28-07B7-3795-635B52B42CF9}"/>
              </a:ext>
            </a:extLst>
          </p:cNvPr>
          <p:cNvSpPr txBox="1">
            <a:spLocks noGrp="1"/>
          </p:cNvSpPr>
          <p:nvPr>
            <p:ph type="title"/>
          </p:nvPr>
        </p:nvSpPr>
        <p:spPr>
          <a:xfrm>
            <a:off x="3123029" y="276148"/>
            <a:ext cx="6470668" cy="965583"/>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ct val="59259"/>
              <a:buNone/>
            </a:pPr>
            <a:r>
              <a:rPr lang="en" sz="5400" dirty="0"/>
              <a:t>3 – ECDS Loads (PK)</a:t>
            </a:r>
            <a:endParaRPr sz="5400" dirty="0"/>
          </a:p>
        </p:txBody>
      </p:sp>
      <p:pic>
        <p:nvPicPr>
          <p:cNvPr id="4" name="Picture 3">
            <a:extLst>
              <a:ext uri="{FF2B5EF4-FFF2-40B4-BE49-F238E27FC236}">
                <a16:creationId xmlns:a16="http://schemas.microsoft.com/office/drawing/2014/main" id="{5B0CB0AF-D64B-89A4-0A7A-ABC6248C0FB5}"/>
              </a:ext>
            </a:extLst>
          </p:cNvPr>
          <p:cNvPicPr>
            <a:picLocks noChangeAspect="1"/>
          </p:cNvPicPr>
          <p:nvPr/>
        </p:nvPicPr>
        <p:blipFill>
          <a:blip r:embed="rId3"/>
          <a:stretch>
            <a:fillRect/>
          </a:stretch>
        </p:blipFill>
        <p:spPr>
          <a:xfrm>
            <a:off x="2418282" y="1453730"/>
            <a:ext cx="6823254" cy="523876"/>
          </a:xfrm>
          <a:prstGeom prst="rect">
            <a:avLst/>
          </a:prstGeom>
        </p:spPr>
      </p:pic>
      <p:pic>
        <p:nvPicPr>
          <p:cNvPr id="7" name="Picture 6">
            <a:extLst>
              <a:ext uri="{FF2B5EF4-FFF2-40B4-BE49-F238E27FC236}">
                <a16:creationId xmlns:a16="http://schemas.microsoft.com/office/drawing/2014/main" id="{49BE6A73-F2EC-09D6-B912-C14132AB278D}"/>
              </a:ext>
            </a:extLst>
          </p:cNvPr>
          <p:cNvPicPr>
            <a:picLocks noChangeAspect="1"/>
          </p:cNvPicPr>
          <p:nvPr/>
        </p:nvPicPr>
        <p:blipFill>
          <a:blip r:embed="rId4"/>
          <a:stretch>
            <a:fillRect/>
          </a:stretch>
        </p:blipFill>
        <p:spPr>
          <a:xfrm>
            <a:off x="2414591" y="1972037"/>
            <a:ext cx="6829044" cy="3899126"/>
          </a:xfrm>
          <a:prstGeom prst="rect">
            <a:avLst/>
          </a:prstGeom>
        </p:spPr>
      </p:pic>
      <p:sp>
        <p:nvSpPr>
          <p:cNvPr id="8" name="Rectangle 7">
            <a:extLst>
              <a:ext uri="{FF2B5EF4-FFF2-40B4-BE49-F238E27FC236}">
                <a16:creationId xmlns:a16="http://schemas.microsoft.com/office/drawing/2014/main" id="{553DABBD-63FF-FCBB-EA8F-20B2420B6F56}"/>
              </a:ext>
            </a:extLst>
          </p:cNvPr>
          <p:cNvSpPr/>
          <p:nvPr/>
        </p:nvSpPr>
        <p:spPr>
          <a:xfrm>
            <a:off x="2414591" y="1453730"/>
            <a:ext cx="6815467" cy="4438769"/>
          </a:xfrm>
          <a:prstGeom prst="rect">
            <a:avLst/>
          </a:prstGeom>
          <a:noFill/>
          <a:ln w="28575">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71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4"/>
        <p:cNvGrpSpPr/>
        <p:nvPr/>
      </p:nvGrpSpPr>
      <p:grpSpPr>
        <a:xfrm>
          <a:off x="0" y="0"/>
          <a:ext cx="0" cy="0"/>
          <a:chOff x="0" y="0"/>
          <a:chExt cx="0" cy="0"/>
        </a:xfrm>
      </p:grpSpPr>
      <p:sp>
        <p:nvSpPr>
          <p:cNvPr id="4" name="Google Shape;2807;p26">
            <a:extLst>
              <a:ext uri="{FF2B5EF4-FFF2-40B4-BE49-F238E27FC236}">
                <a16:creationId xmlns:a16="http://schemas.microsoft.com/office/drawing/2014/main" id="{29018414-7CFE-1B77-2B58-A64A23707FD7}"/>
              </a:ext>
            </a:extLst>
          </p:cNvPr>
          <p:cNvSpPr txBox="1">
            <a:spLocks/>
          </p:cNvSpPr>
          <p:nvPr/>
        </p:nvSpPr>
        <p:spPr>
          <a:xfrm>
            <a:off x="3519034" y="1122810"/>
            <a:ext cx="4247270" cy="96558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400"/>
              <a:buFont typeface="Mountains of Christmas"/>
              <a:buNone/>
              <a:defRPr sz="6400" b="1" i="0" u="none" strike="noStrike" cap="none">
                <a:solidFill>
                  <a:schemeClr val="dk1"/>
                </a:solidFill>
                <a:latin typeface="Mountains of Christmas"/>
                <a:ea typeface="Mountains of Christmas"/>
                <a:cs typeface="Mountains of Christmas"/>
                <a:sym typeface="Mountains of Christmas"/>
              </a:defRPr>
            </a:lvl1pPr>
            <a:lvl2pPr marR="0" lvl="1"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2pPr>
            <a:lvl3pPr marR="0" lvl="2"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3pPr>
            <a:lvl4pPr marR="0" lvl="3"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4pPr>
            <a:lvl5pPr marR="0" lvl="4"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5pPr>
            <a:lvl6pPr marR="0" lvl="5"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6pPr>
            <a:lvl7pPr marR="0" lvl="6"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7pPr>
            <a:lvl8pPr marR="0" lvl="7"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8pPr>
            <a:lvl9pPr marR="0" lvl="8"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9pPr>
          </a:lstStyle>
          <a:p>
            <a:pPr>
              <a:buSzPct val="59259"/>
            </a:pPr>
            <a:r>
              <a:rPr lang="en-US" sz="5400" dirty="0"/>
              <a:t>4 – RF Tracker</a:t>
            </a:r>
          </a:p>
        </p:txBody>
      </p:sp>
      <p:sp>
        <p:nvSpPr>
          <p:cNvPr id="8" name="TextBox 7">
            <a:extLst>
              <a:ext uri="{FF2B5EF4-FFF2-40B4-BE49-F238E27FC236}">
                <a16:creationId xmlns:a16="http://schemas.microsoft.com/office/drawing/2014/main" id="{BD7E699A-3BA2-7A2D-8B0D-5CCE45B97C03}"/>
              </a:ext>
            </a:extLst>
          </p:cNvPr>
          <p:cNvSpPr txBox="1"/>
          <p:nvPr/>
        </p:nvSpPr>
        <p:spPr>
          <a:xfrm>
            <a:off x="1767840" y="2462784"/>
            <a:ext cx="8375904" cy="1938992"/>
          </a:xfrm>
          <a:prstGeom prst="rect">
            <a:avLst/>
          </a:prstGeom>
          <a:noFill/>
        </p:spPr>
        <p:txBody>
          <a:bodyPr wrap="square" rtlCol="0">
            <a:spAutoFit/>
          </a:bodyPr>
          <a:lstStyle/>
          <a:p>
            <a:r>
              <a:rPr lang="en-US" sz="2000" b="1" dirty="0">
                <a:solidFill>
                  <a:schemeClr val="bg2"/>
                </a:solidFill>
                <a:latin typeface="Comfortaa" panose="020B0604020202020204" charset="0"/>
              </a:rPr>
              <a:t>40115-0007 </a:t>
            </a:r>
            <a:r>
              <a:rPr lang="en-US" sz="2000" b="1" i="0" dirty="0">
                <a:solidFill>
                  <a:schemeClr val="bg2"/>
                </a:solidFill>
                <a:effectLst/>
                <a:latin typeface="Comfortaa" panose="020B0604020202020204" charset="0"/>
              </a:rPr>
              <a:t>If </a:t>
            </a:r>
            <a:r>
              <a:rPr lang="en-US" sz="2000" b="1" i="0" dirty="0" err="1">
                <a:solidFill>
                  <a:schemeClr val="bg2"/>
                </a:solidFill>
                <a:effectLst/>
                <a:latin typeface="Comfortaa" panose="020B0604020202020204" charset="0"/>
              </a:rPr>
              <a:t>DateExitedRF</a:t>
            </a:r>
            <a:r>
              <a:rPr lang="en-US" sz="2000" b="1" i="0" dirty="0">
                <a:solidFill>
                  <a:schemeClr val="bg2"/>
                </a:solidFill>
                <a:effectLst/>
                <a:latin typeface="Comfortaa" panose="020B0604020202020204" charset="0"/>
              </a:rPr>
              <a:t> is not blank, then </a:t>
            </a:r>
            <a:r>
              <a:rPr lang="en-US" sz="2000" b="1" i="0" dirty="0" err="1">
                <a:solidFill>
                  <a:schemeClr val="bg2"/>
                </a:solidFill>
                <a:effectLst/>
                <a:latin typeface="Comfortaa" panose="020B0604020202020204" charset="0"/>
              </a:rPr>
              <a:t>DateExitedRF</a:t>
            </a:r>
            <a:r>
              <a:rPr lang="en-US" sz="2000" b="1" i="0" dirty="0">
                <a:solidFill>
                  <a:schemeClr val="bg2"/>
                </a:solidFill>
                <a:effectLst/>
                <a:latin typeface="Comfortaa" panose="020B0604020202020204" charset="0"/>
              </a:rPr>
              <a:t> must be between June 1, 2024 and August 31, 2025.</a:t>
            </a:r>
          </a:p>
          <a:p>
            <a:endParaRPr lang="en-US" sz="2000" b="1" dirty="0">
              <a:solidFill>
                <a:schemeClr val="bg2"/>
              </a:solidFill>
              <a:latin typeface="Comfortaa" panose="020B0604020202020204" charset="0"/>
            </a:endParaRPr>
          </a:p>
          <a:p>
            <a:r>
              <a:rPr lang="en-US" sz="2000" b="1" dirty="0">
                <a:solidFill>
                  <a:schemeClr val="bg2"/>
                </a:solidFill>
                <a:latin typeface="Comfortaa" panose="020B0604020202020204" charset="0"/>
              </a:rPr>
              <a:t>This is a known issue where the date is 1/1/2099 is showing for the exit date.  TEA is planning to release a fix for this issue this week.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9"/>
        <p:cNvGrpSpPr/>
        <p:nvPr/>
      </p:nvGrpSpPr>
      <p:grpSpPr>
        <a:xfrm>
          <a:off x="0" y="0"/>
          <a:ext cx="0" cy="0"/>
          <a:chOff x="0" y="0"/>
          <a:chExt cx="0" cy="0"/>
        </a:xfrm>
      </p:grpSpPr>
      <p:grpSp>
        <p:nvGrpSpPr>
          <p:cNvPr id="3650" name="Google Shape;3650;p38"/>
          <p:cNvGrpSpPr/>
          <p:nvPr/>
        </p:nvGrpSpPr>
        <p:grpSpPr>
          <a:xfrm>
            <a:off x="420517" y="1580898"/>
            <a:ext cx="3653850" cy="4820850"/>
            <a:chOff x="360750" y="1588950"/>
            <a:chExt cx="3653850" cy="4820850"/>
          </a:xfrm>
        </p:grpSpPr>
        <p:sp>
          <p:nvSpPr>
            <p:cNvPr id="3651" name="Google Shape;3651;p38"/>
            <p:cNvSpPr/>
            <p:nvPr/>
          </p:nvSpPr>
          <p:spPr>
            <a:xfrm>
              <a:off x="360750" y="1595700"/>
              <a:ext cx="3482400" cy="4814100"/>
            </a:xfrm>
            <a:prstGeom prst="roundRect">
              <a:avLst>
                <a:gd name="adj" fmla="val 13534"/>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652" name="Google Shape;3652;p38"/>
            <p:cNvSpPr/>
            <p:nvPr/>
          </p:nvSpPr>
          <p:spPr>
            <a:xfrm>
              <a:off x="532200" y="1595700"/>
              <a:ext cx="3482400" cy="4814100"/>
            </a:xfrm>
            <a:prstGeom prst="roundRect">
              <a:avLst>
                <a:gd name="adj" fmla="val 13534"/>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pic>
          <p:nvPicPr>
            <p:cNvPr id="3653" name="Google Shape;3653;p38"/>
            <p:cNvPicPr preferRelativeResize="0"/>
            <p:nvPr/>
          </p:nvPicPr>
          <p:blipFill rotWithShape="1">
            <a:blip r:embed="rId3">
              <a:alphaModFix amt="52000"/>
            </a:blip>
            <a:srcRect l="959" t="1934" r="4294" b="2120"/>
            <a:stretch/>
          </p:blipFill>
          <p:spPr>
            <a:xfrm rot="5400000">
              <a:off x="-219375" y="2169075"/>
              <a:ext cx="4814100" cy="3653850"/>
            </a:xfrm>
            <a:custGeom>
              <a:avLst/>
              <a:gdLst/>
              <a:ahLst/>
              <a:cxnLst/>
              <a:rect l="l" t="t" r="r" b="b"/>
              <a:pathLst>
                <a:path w="4814100" h="3653850" extrusionOk="0">
                  <a:moveTo>
                    <a:pt x="0" y="3182542"/>
                  </a:moveTo>
                  <a:lnTo>
                    <a:pt x="0" y="3011092"/>
                  </a:lnTo>
                  <a:lnTo>
                    <a:pt x="0" y="642758"/>
                  </a:lnTo>
                  <a:lnTo>
                    <a:pt x="0" y="471308"/>
                  </a:lnTo>
                  <a:cubicBezTo>
                    <a:pt x="0" y="211012"/>
                    <a:pt x="211012" y="0"/>
                    <a:pt x="471308" y="0"/>
                  </a:cubicBezTo>
                  <a:lnTo>
                    <a:pt x="4342792" y="0"/>
                  </a:lnTo>
                  <a:cubicBezTo>
                    <a:pt x="4603088" y="0"/>
                    <a:pt x="4814100" y="211012"/>
                    <a:pt x="4814100" y="471308"/>
                  </a:cubicBezTo>
                  <a:lnTo>
                    <a:pt x="4814100" y="642758"/>
                  </a:lnTo>
                  <a:lnTo>
                    <a:pt x="4814100" y="3011092"/>
                  </a:lnTo>
                  <a:lnTo>
                    <a:pt x="4814100" y="3182542"/>
                  </a:lnTo>
                  <a:cubicBezTo>
                    <a:pt x="4814100" y="3442838"/>
                    <a:pt x="4603088" y="3653850"/>
                    <a:pt x="4342792" y="3653850"/>
                  </a:cubicBezTo>
                  <a:lnTo>
                    <a:pt x="471308" y="3653850"/>
                  </a:lnTo>
                  <a:cubicBezTo>
                    <a:pt x="211012" y="3653850"/>
                    <a:pt x="0" y="3442838"/>
                    <a:pt x="0" y="3182542"/>
                  </a:cubicBezTo>
                  <a:close/>
                </a:path>
              </a:pathLst>
            </a:custGeom>
            <a:noFill/>
            <a:ln>
              <a:noFill/>
            </a:ln>
          </p:spPr>
        </p:pic>
      </p:grpSp>
      <p:grpSp>
        <p:nvGrpSpPr>
          <p:cNvPr id="3654" name="Google Shape;3654;p38"/>
          <p:cNvGrpSpPr/>
          <p:nvPr/>
        </p:nvGrpSpPr>
        <p:grpSpPr>
          <a:xfrm>
            <a:off x="4253173" y="1584273"/>
            <a:ext cx="3653850" cy="4820850"/>
            <a:chOff x="360750" y="1588950"/>
            <a:chExt cx="3653850" cy="4820850"/>
          </a:xfrm>
        </p:grpSpPr>
        <p:sp>
          <p:nvSpPr>
            <p:cNvPr id="3655" name="Google Shape;3655;p38"/>
            <p:cNvSpPr/>
            <p:nvPr/>
          </p:nvSpPr>
          <p:spPr>
            <a:xfrm>
              <a:off x="360750" y="1595700"/>
              <a:ext cx="3482400" cy="4814100"/>
            </a:xfrm>
            <a:prstGeom prst="roundRect">
              <a:avLst>
                <a:gd name="adj" fmla="val 13534"/>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656" name="Google Shape;3656;p38"/>
            <p:cNvSpPr/>
            <p:nvPr/>
          </p:nvSpPr>
          <p:spPr>
            <a:xfrm>
              <a:off x="532200" y="1595700"/>
              <a:ext cx="3482400" cy="4814100"/>
            </a:xfrm>
            <a:prstGeom prst="roundRect">
              <a:avLst>
                <a:gd name="adj" fmla="val 13534"/>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pic>
          <p:nvPicPr>
            <p:cNvPr id="3657" name="Google Shape;3657;p38"/>
            <p:cNvPicPr preferRelativeResize="0"/>
            <p:nvPr/>
          </p:nvPicPr>
          <p:blipFill rotWithShape="1">
            <a:blip r:embed="rId3">
              <a:alphaModFix amt="52000"/>
            </a:blip>
            <a:srcRect l="959" t="1934" r="4294" b="2120"/>
            <a:stretch/>
          </p:blipFill>
          <p:spPr>
            <a:xfrm rot="5400000">
              <a:off x="-219375" y="2169075"/>
              <a:ext cx="4814100" cy="3653850"/>
            </a:xfrm>
            <a:custGeom>
              <a:avLst/>
              <a:gdLst/>
              <a:ahLst/>
              <a:cxnLst/>
              <a:rect l="l" t="t" r="r" b="b"/>
              <a:pathLst>
                <a:path w="4814100" h="3653850" extrusionOk="0">
                  <a:moveTo>
                    <a:pt x="0" y="3182542"/>
                  </a:moveTo>
                  <a:lnTo>
                    <a:pt x="0" y="3011092"/>
                  </a:lnTo>
                  <a:lnTo>
                    <a:pt x="0" y="642758"/>
                  </a:lnTo>
                  <a:lnTo>
                    <a:pt x="0" y="471308"/>
                  </a:lnTo>
                  <a:cubicBezTo>
                    <a:pt x="0" y="211012"/>
                    <a:pt x="211012" y="0"/>
                    <a:pt x="471308" y="0"/>
                  </a:cubicBezTo>
                  <a:lnTo>
                    <a:pt x="4342792" y="0"/>
                  </a:lnTo>
                  <a:cubicBezTo>
                    <a:pt x="4603088" y="0"/>
                    <a:pt x="4814100" y="211012"/>
                    <a:pt x="4814100" y="471308"/>
                  </a:cubicBezTo>
                  <a:lnTo>
                    <a:pt x="4814100" y="642758"/>
                  </a:lnTo>
                  <a:lnTo>
                    <a:pt x="4814100" y="3011092"/>
                  </a:lnTo>
                  <a:lnTo>
                    <a:pt x="4814100" y="3182542"/>
                  </a:lnTo>
                  <a:cubicBezTo>
                    <a:pt x="4814100" y="3442838"/>
                    <a:pt x="4603088" y="3653850"/>
                    <a:pt x="4342792" y="3653850"/>
                  </a:cubicBezTo>
                  <a:lnTo>
                    <a:pt x="471308" y="3653850"/>
                  </a:lnTo>
                  <a:cubicBezTo>
                    <a:pt x="211012" y="3653850"/>
                    <a:pt x="0" y="3442838"/>
                    <a:pt x="0" y="3182542"/>
                  </a:cubicBezTo>
                  <a:close/>
                </a:path>
              </a:pathLst>
            </a:custGeom>
            <a:noFill/>
            <a:ln>
              <a:noFill/>
            </a:ln>
          </p:spPr>
        </p:pic>
      </p:grpSp>
      <p:grpSp>
        <p:nvGrpSpPr>
          <p:cNvPr id="3658" name="Google Shape;3658;p38"/>
          <p:cNvGrpSpPr/>
          <p:nvPr/>
        </p:nvGrpSpPr>
        <p:grpSpPr>
          <a:xfrm>
            <a:off x="8085829" y="1574148"/>
            <a:ext cx="3653850" cy="4820850"/>
            <a:chOff x="360750" y="1588950"/>
            <a:chExt cx="3653850" cy="4820850"/>
          </a:xfrm>
        </p:grpSpPr>
        <p:sp>
          <p:nvSpPr>
            <p:cNvPr id="3659" name="Google Shape;3659;p38"/>
            <p:cNvSpPr/>
            <p:nvPr/>
          </p:nvSpPr>
          <p:spPr>
            <a:xfrm>
              <a:off x="360750" y="1595700"/>
              <a:ext cx="3482400" cy="4814100"/>
            </a:xfrm>
            <a:prstGeom prst="roundRect">
              <a:avLst>
                <a:gd name="adj" fmla="val 13534"/>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sp>
          <p:nvSpPr>
            <p:cNvPr id="3660" name="Google Shape;3660;p38"/>
            <p:cNvSpPr/>
            <p:nvPr/>
          </p:nvSpPr>
          <p:spPr>
            <a:xfrm>
              <a:off x="532200" y="1595700"/>
              <a:ext cx="3482400" cy="4814100"/>
            </a:xfrm>
            <a:prstGeom prst="roundRect">
              <a:avLst>
                <a:gd name="adj" fmla="val 13534"/>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fortaa"/>
                <a:ea typeface="Comfortaa"/>
                <a:cs typeface="Comfortaa"/>
                <a:sym typeface="Comfortaa"/>
              </a:endParaRPr>
            </a:p>
          </p:txBody>
        </p:sp>
        <p:pic>
          <p:nvPicPr>
            <p:cNvPr id="3661" name="Google Shape;3661;p38"/>
            <p:cNvPicPr preferRelativeResize="0"/>
            <p:nvPr/>
          </p:nvPicPr>
          <p:blipFill rotWithShape="1">
            <a:blip r:embed="rId3">
              <a:alphaModFix amt="52000"/>
            </a:blip>
            <a:srcRect l="959" t="1934" r="4294" b="2120"/>
            <a:stretch/>
          </p:blipFill>
          <p:spPr>
            <a:xfrm rot="5400000">
              <a:off x="-219375" y="2169075"/>
              <a:ext cx="4814100" cy="3653850"/>
            </a:xfrm>
            <a:custGeom>
              <a:avLst/>
              <a:gdLst/>
              <a:ahLst/>
              <a:cxnLst/>
              <a:rect l="l" t="t" r="r" b="b"/>
              <a:pathLst>
                <a:path w="4814100" h="3653850" extrusionOk="0">
                  <a:moveTo>
                    <a:pt x="0" y="3182542"/>
                  </a:moveTo>
                  <a:lnTo>
                    <a:pt x="0" y="3011092"/>
                  </a:lnTo>
                  <a:lnTo>
                    <a:pt x="0" y="642758"/>
                  </a:lnTo>
                  <a:lnTo>
                    <a:pt x="0" y="471308"/>
                  </a:lnTo>
                  <a:cubicBezTo>
                    <a:pt x="0" y="211012"/>
                    <a:pt x="211012" y="0"/>
                    <a:pt x="471308" y="0"/>
                  </a:cubicBezTo>
                  <a:lnTo>
                    <a:pt x="4342792" y="0"/>
                  </a:lnTo>
                  <a:cubicBezTo>
                    <a:pt x="4603088" y="0"/>
                    <a:pt x="4814100" y="211012"/>
                    <a:pt x="4814100" y="471308"/>
                  </a:cubicBezTo>
                  <a:lnTo>
                    <a:pt x="4814100" y="642758"/>
                  </a:lnTo>
                  <a:lnTo>
                    <a:pt x="4814100" y="3011092"/>
                  </a:lnTo>
                  <a:lnTo>
                    <a:pt x="4814100" y="3182542"/>
                  </a:lnTo>
                  <a:cubicBezTo>
                    <a:pt x="4814100" y="3442838"/>
                    <a:pt x="4603088" y="3653850"/>
                    <a:pt x="4342792" y="3653850"/>
                  </a:cubicBezTo>
                  <a:lnTo>
                    <a:pt x="471308" y="3653850"/>
                  </a:lnTo>
                  <a:cubicBezTo>
                    <a:pt x="211012" y="3653850"/>
                    <a:pt x="0" y="3442838"/>
                    <a:pt x="0" y="3182542"/>
                  </a:cubicBezTo>
                  <a:close/>
                </a:path>
              </a:pathLst>
            </a:custGeom>
            <a:noFill/>
            <a:ln>
              <a:noFill/>
            </a:ln>
          </p:spPr>
        </p:pic>
      </p:grpSp>
      <p:sp>
        <p:nvSpPr>
          <p:cNvPr id="3662" name="Google Shape;3662;p38"/>
          <p:cNvSpPr txBox="1">
            <a:spLocks noGrp="1"/>
          </p:cNvSpPr>
          <p:nvPr>
            <p:ph type="title"/>
          </p:nvPr>
        </p:nvSpPr>
        <p:spPr>
          <a:xfrm>
            <a:off x="766950" y="527400"/>
            <a:ext cx="106581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500"/>
              <a:buNone/>
            </a:pPr>
            <a:r>
              <a:rPr lang="en" sz="5400" dirty="0"/>
              <a:t>5 – Eco Dis and PK Elig</a:t>
            </a:r>
            <a:endParaRPr sz="5400" dirty="0"/>
          </a:p>
        </p:txBody>
      </p:sp>
      <p:sp>
        <p:nvSpPr>
          <p:cNvPr id="3664" name="Google Shape;3664;p38"/>
          <p:cNvSpPr txBox="1">
            <a:spLocks noGrp="1"/>
          </p:cNvSpPr>
          <p:nvPr>
            <p:ph type="subTitle" idx="2"/>
          </p:nvPr>
        </p:nvSpPr>
        <p:spPr>
          <a:xfrm>
            <a:off x="614025" y="2610074"/>
            <a:ext cx="3147300" cy="2324777"/>
          </a:xfrm>
          <a:prstGeom prst="rect">
            <a:avLst/>
          </a:prstGeom>
          <a:noFill/>
          <a:ln>
            <a:noFill/>
          </a:ln>
          <a:effectLst>
            <a:outerShdw dist="19050" dir="5400000" algn="bl" rotWithShape="0">
              <a:srgbClr val="000000">
                <a:alpha val="23921"/>
              </a:srgbClr>
            </a:outerShdw>
          </a:effectLst>
        </p:spPr>
        <p:txBody>
          <a:bodyPr spcFirstLastPara="1" wrap="square" lIns="121900" tIns="121900" rIns="121900" bIns="121900" anchor="t" anchorCtr="0">
            <a:normAutofit fontScale="92500" lnSpcReduction="10000"/>
          </a:bodyPr>
          <a:lstStyle/>
          <a:p>
            <a:pPr marL="0" lvl="0" indent="0" algn="ctr" rtl="0">
              <a:lnSpc>
                <a:spcPct val="100000"/>
              </a:lnSpc>
              <a:spcBef>
                <a:spcPts val="0"/>
              </a:spcBef>
              <a:spcAft>
                <a:spcPts val="0"/>
              </a:spcAft>
              <a:buSzPts val="2800"/>
              <a:buNone/>
            </a:pPr>
            <a:r>
              <a:rPr lang="en" dirty="0">
                <a:solidFill>
                  <a:schemeClr val="accent6"/>
                </a:solidFill>
              </a:rPr>
              <a:t>PK Eligibility and Eco Dis are two different things!!</a:t>
            </a:r>
            <a:endParaRPr dirty="0">
              <a:solidFill>
                <a:schemeClr val="accent6"/>
              </a:solidFill>
            </a:endParaRPr>
          </a:p>
        </p:txBody>
      </p:sp>
      <p:sp>
        <p:nvSpPr>
          <p:cNvPr id="3666" name="Google Shape;3666;p38"/>
          <p:cNvSpPr txBox="1">
            <a:spLocks noGrp="1"/>
          </p:cNvSpPr>
          <p:nvPr>
            <p:ph type="subTitle" idx="4"/>
          </p:nvPr>
        </p:nvSpPr>
        <p:spPr>
          <a:xfrm>
            <a:off x="4617600" y="2610084"/>
            <a:ext cx="3147300" cy="2912891"/>
          </a:xfrm>
          <a:prstGeom prst="rect">
            <a:avLst/>
          </a:prstGeom>
          <a:noFill/>
          <a:ln>
            <a:noFill/>
          </a:ln>
          <a:effectLst>
            <a:outerShdw dist="19050" dir="5400000" algn="bl" rotWithShape="0">
              <a:srgbClr val="000000">
                <a:alpha val="23921"/>
              </a:srgbClr>
            </a:outerShdw>
          </a:effectLst>
        </p:spPr>
        <p:txBody>
          <a:bodyPr spcFirstLastPara="1" wrap="square" lIns="121900" tIns="121900" rIns="121900" bIns="121900" anchor="t" anchorCtr="0">
            <a:normAutofit fontScale="92500" lnSpcReduction="20000"/>
          </a:bodyPr>
          <a:lstStyle/>
          <a:p>
            <a:pPr marL="0" lvl="0" indent="0" algn="ctr" rtl="0">
              <a:lnSpc>
                <a:spcPct val="100000"/>
              </a:lnSpc>
              <a:spcBef>
                <a:spcPts val="0"/>
              </a:spcBef>
              <a:spcAft>
                <a:spcPts val="0"/>
              </a:spcAft>
              <a:buSzPts val="2800"/>
              <a:buNone/>
            </a:pPr>
            <a:r>
              <a:rPr lang="en" dirty="0">
                <a:solidFill>
                  <a:schemeClr val="accent6"/>
                </a:solidFill>
              </a:rPr>
              <a:t>TEA has added updated guidance in TWEDS </a:t>
            </a:r>
          </a:p>
          <a:p>
            <a:pPr marL="0" lvl="0" indent="0" algn="ctr" rtl="0">
              <a:lnSpc>
                <a:spcPct val="100000"/>
              </a:lnSpc>
              <a:spcBef>
                <a:spcPts val="0"/>
              </a:spcBef>
              <a:spcAft>
                <a:spcPts val="0"/>
              </a:spcAft>
              <a:buSzPts val="2800"/>
              <a:buNone/>
            </a:pPr>
            <a:r>
              <a:rPr lang="en" dirty="0">
                <a:solidFill>
                  <a:schemeClr val="accent6"/>
                </a:solidFill>
              </a:rPr>
              <a:t>(see attached document)</a:t>
            </a:r>
            <a:endParaRPr dirty="0">
              <a:solidFill>
                <a:schemeClr val="accent6"/>
              </a:solidFill>
            </a:endParaRPr>
          </a:p>
        </p:txBody>
      </p:sp>
      <p:sp>
        <p:nvSpPr>
          <p:cNvPr id="3668" name="Google Shape;3668;p38"/>
          <p:cNvSpPr txBox="1">
            <a:spLocks noGrp="1"/>
          </p:cNvSpPr>
          <p:nvPr>
            <p:ph type="subTitle" idx="6"/>
          </p:nvPr>
        </p:nvSpPr>
        <p:spPr>
          <a:xfrm>
            <a:off x="8430675" y="2610075"/>
            <a:ext cx="3147300" cy="2912901"/>
          </a:xfrm>
          <a:prstGeom prst="rect">
            <a:avLst/>
          </a:prstGeom>
          <a:noFill/>
          <a:ln>
            <a:noFill/>
          </a:ln>
          <a:effectLst>
            <a:outerShdw dist="19050" dir="5400000" algn="bl" rotWithShape="0">
              <a:srgbClr val="000000">
                <a:alpha val="23921"/>
              </a:srgbClr>
            </a:outerShdw>
          </a:effectLst>
        </p:spPr>
        <p:txBody>
          <a:bodyPr spcFirstLastPara="1" wrap="square" lIns="121900" tIns="121900" rIns="121900" bIns="121900" anchor="t" anchorCtr="0">
            <a:normAutofit fontScale="85000" lnSpcReduction="20000"/>
          </a:bodyPr>
          <a:lstStyle/>
          <a:p>
            <a:pPr marL="0" lvl="0" indent="0" algn="ctr" rtl="0">
              <a:lnSpc>
                <a:spcPct val="100000"/>
              </a:lnSpc>
              <a:spcBef>
                <a:spcPts val="0"/>
              </a:spcBef>
              <a:spcAft>
                <a:spcPts val="0"/>
              </a:spcAft>
              <a:buSzPts val="2800"/>
              <a:buNone/>
            </a:pPr>
            <a:r>
              <a:rPr lang="en" dirty="0">
                <a:solidFill>
                  <a:schemeClr val="accent6"/>
                </a:solidFill>
              </a:rPr>
              <a:t>40100-0109 – PK eligible but not coded with qualifier. This has been downgraded to a Special Warning</a:t>
            </a:r>
            <a:endParaRPr dirty="0">
              <a:solidFill>
                <a:schemeClr val="accent6"/>
              </a:solidFill>
            </a:endParaRPr>
          </a:p>
        </p:txBody>
      </p:sp>
      <p:grpSp>
        <p:nvGrpSpPr>
          <p:cNvPr id="3669" name="Google Shape;3669;p38"/>
          <p:cNvGrpSpPr/>
          <p:nvPr/>
        </p:nvGrpSpPr>
        <p:grpSpPr>
          <a:xfrm>
            <a:off x="766961" y="1928591"/>
            <a:ext cx="3134014" cy="289041"/>
            <a:chOff x="259366" y="5975914"/>
            <a:chExt cx="8645553" cy="735472"/>
          </a:xfrm>
        </p:grpSpPr>
        <p:grpSp>
          <p:nvGrpSpPr>
            <p:cNvPr id="3670" name="Google Shape;3670;p38"/>
            <p:cNvGrpSpPr/>
            <p:nvPr/>
          </p:nvGrpSpPr>
          <p:grpSpPr>
            <a:xfrm rot="5400000">
              <a:off x="1956982" y="4278298"/>
              <a:ext cx="735472" cy="4130706"/>
              <a:chOff x="241781" y="1363646"/>
              <a:chExt cx="735472" cy="4130706"/>
            </a:xfrm>
          </p:grpSpPr>
          <p:sp>
            <p:nvSpPr>
              <p:cNvPr id="3671" name="Google Shape;3671;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2" name="Google Shape;3672;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3" name="Google Shape;3673;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74" name="Google Shape;3674;p38"/>
            <p:cNvGrpSpPr/>
            <p:nvPr/>
          </p:nvGrpSpPr>
          <p:grpSpPr>
            <a:xfrm rot="-5400000" flipH="1">
              <a:off x="6471829" y="4278298"/>
              <a:ext cx="735472" cy="4130706"/>
              <a:chOff x="241781" y="1363646"/>
              <a:chExt cx="735472" cy="4130706"/>
            </a:xfrm>
          </p:grpSpPr>
          <p:sp>
            <p:nvSpPr>
              <p:cNvPr id="3675" name="Google Shape;3675;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6" name="Google Shape;3676;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7" name="Google Shape;3677;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678" name="Google Shape;3678;p38"/>
          <p:cNvGrpSpPr/>
          <p:nvPr/>
        </p:nvGrpSpPr>
        <p:grpSpPr>
          <a:xfrm>
            <a:off x="4528998" y="1928603"/>
            <a:ext cx="3134014" cy="289041"/>
            <a:chOff x="259366" y="5975914"/>
            <a:chExt cx="8645553" cy="735472"/>
          </a:xfrm>
        </p:grpSpPr>
        <p:grpSp>
          <p:nvGrpSpPr>
            <p:cNvPr id="3679" name="Google Shape;3679;p38"/>
            <p:cNvGrpSpPr/>
            <p:nvPr/>
          </p:nvGrpSpPr>
          <p:grpSpPr>
            <a:xfrm rot="5400000">
              <a:off x="1956982" y="4278298"/>
              <a:ext cx="735472" cy="4130706"/>
              <a:chOff x="241781" y="1363646"/>
              <a:chExt cx="735472" cy="4130706"/>
            </a:xfrm>
          </p:grpSpPr>
          <p:sp>
            <p:nvSpPr>
              <p:cNvPr id="3680" name="Google Shape;3680;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1" name="Google Shape;3681;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2" name="Google Shape;3682;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3" name="Google Shape;3683;p38"/>
            <p:cNvGrpSpPr/>
            <p:nvPr/>
          </p:nvGrpSpPr>
          <p:grpSpPr>
            <a:xfrm rot="-5400000" flipH="1">
              <a:off x="6471829" y="4278298"/>
              <a:ext cx="735472" cy="4130706"/>
              <a:chOff x="241781" y="1363646"/>
              <a:chExt cx="735472" cy="4130706"/>
            </a:xfrm>
          </p:grpSpPr>
          <p:sp>
            <p:nvSpPr>
              <p:cNvPr id="3684" name="Google Shape;3684;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5" name="Google Shape;3685;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6" name="Google Shape;3686;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687" name="Google Shape;3687;p38"/>
          <p:cNvGrpSpPr/>
          <p:nvPr/>
        </p:nvGrpSpPr>
        <p:grpSpPr>
          <a:xfrm>
            <a:off x="8437323" y="1928603"/>
            <a:ext cx="3134014" cy="289041"/>
            <a:chOff x="259366" y="5975914"/>
            <a:chExt cx="8645553" cy="735472"/>
          </a:xfrm>
        </p:grpSpPr>
        <p:grpSp>
          <p:nvGrpSpPr>
            <p:cNvPr id="3688" name="Google Shape;3688;p38"/>
            <p:cNvGrpSpPr/>
            <p:nvPr/>
          </p:nvGrpSpPr>
          <p:grpSpPr>
            <a:xfrm rot="5400000">
              <a:off x="1956982" y="4278298"/>
              <a:ext cx="735472" cy="4130706"/>
              <a:chOff x="241781" y="1363646"/>
              <a:chExt cx="735472" cy="4130706"/>
            </a:xfrm>
          </p:grpSpPr>
          <p:sp>
            <p:nvSpPr>
              <p:cNvPr id="3689" name="Google Shape;3689;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0" name="Google Shape;3690;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1" name="Google Shape;3691;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92" name="Google Shape;3692;p38"/>
            <p:cNvGrpSpPr/>
            <p:nvPr/>
          </p:nvGrpSpPr>
          <p:grpSpPr>
            <a:xfrm rot="-5400000" flipH="1">
              <a:off x="6471829" y="4278298"/>
              <a:ext cx="735472" cy="4130706"/>
              <a:chOff x="241781" y="1363646"/>
              <a:chExt cx="735472" cy="4130706"/>
            </a:xfrm>
          </p:grpSpPr>
          <p:sp>
            <p:nvSpPr>
              <p:cNvPr id="3693" name="Google Shape;3693;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4" name="Google Shape;3694;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5" name="Google Shape;3695;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696" name="Google Shape;3696;p38"/>
          <p:cNvGrpSpPr/>
          <p:nvPr/>
        </p:nvGrpSpPr>
        <p:grpSpPr>
          <a:xfrm rot="5400000">
            <a:off x="170988" y="131774"/>
            <a:ext cx="763513" cy="763513"/>
            <a:chOff x="10013655" y="6531100"/>
            <a:chExt cx="544200" cy="544200"/>
          </a:xfrm>
        </p:grpSpPr>
        <p:grpSp>
          <p:nvGrpSpPr>
            <p:cNvPr id="3697" name="Google Shape;3697;p38"/>
            <p:cNvGrpSpPr/>
            <p:nvPr/>
          </p:nvGrpSpPr>
          <p:grpSpPr>
            <a:xfrm>
              <a:off x="10014769" y="6531719"/>
              <a:ext cx="542938" cy="542929"/>
              <a:chOff x="6818398" y="1294347"/>
              <a:chExt cx="249020" cy="249050"/>
            </a:xfrm>
          </p:grpSpPr>
          <p:sp>
            <p:nvSpPr>
              <p:cNvPr id="3698" name="Google Shape;3698;p38"/>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99" name="Google Shape;3699;p38"/>
              <p:cNvGrpSpPr/>
              <p:nvPr/>
            </p:nvGrpSpPr>
            <p:grpSpPr>
              <a:xfrm>
                <a:off x="6818823" y="1295895"/>
                <a:ext cx="248352" cy="246154"/>
                <a:chOff x="6818823" y="1295895"/>
                <a:chExt cx="248352" cy="246154"/>
              </a:xfrm>
            </p:grpSpPr>
            <p:grpSp>
              <p:nvGrpSpPr>
                <p:cNvPr id="3700" name="Google Shape;3700;p38"/>
                <p:cNvGrpSpPr/>
                <p:nvPr/>
              </p:nvGrpSpPr>
              <p:grpSpPr>
                <a:xfrm>
                  <a:off x="6818823" y="1295895"/>
                  <a:ext cx="248352" cy="246154"/>
                  <a:chOff x="6818823" y="1295895"/>
                  <a:chExt cx="248352" cy="246154"/>
                </a:xfrm>
              </p:grpSpPr>
              <p:sp>
                <p:nvSpPr>
                  <p:cNvPr id="3701" name="Google Shape;3701;p38"/>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2" name="Google Shape;3702;p38"/>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3" name="Google Shape;3703;p38"/>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4" name="Google Shape;3704;p38"/>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5" name="Google Shape;3705;p38"/>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6" name="Google Shape;3706;p38"/>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7" name="Google Shape;3707;p38"/>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8" name="Google Shape;3708;p38"/>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09" name="Google Shape;3709;p38"/>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710" name="Google Shape;3710;p38"/>
            <p:cNvSpPr/>
            <p:nvPr/>
          </p:nvSpPr>
          <p:spPr>
            <a:xfrm>
              <a:off x="10013655" y="6531100"/>
              <a:ext cx="544200" cy="5442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3711" name="Google Shape;3711;p38"/>
          <p:cNvGrpSpPr/>
          <p:nvPr/>
        </p:nvGrpSpPr>
        <p:grpSpPr>
          <a:xfrm>
            <a:off x="934491" y="529678"/>
            <a:ext cx="758956" cy="758956"/>
            <a:chOff x="4416572" y="1642227"/>
            <a:chExt cx="256951" cy="256951"/>
          </a:xfrm>
        </p:grpSpPr>
        <p:grpSp>
          <p:nvGrpSpPr>
            <p:cNvPr id="3712" name="Google Shape;3712;p38"/>
            <p:cNvGrpSpPr/>
            <p:nvPr/>
          </p:nvGrpSpPr>
          <p:grpSpPr>
            <a:xfrm>
              <a:off x="4416572" y="1642227"/>
              <a:ext cx="256951" cy="256951"/>
              <a:chOff x="3025916" y="1405541"/>
              <a:chExt cx="163809" cy="163809"/>
            </a:xfrm>
          </p:grpSpPr>
          <p:sp>
            <p:nvSpPr>
              <p:cNvPr id="3713" name="Google Shape;3713;p38"/>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14" name="Google Shape;3714;p38"/>
              <p:cNvGrpSpPr/>
              <p:nvPr/>
            </p:nvGrpSpPr>
            <p:grpSpPr>
              <a:xfrm>
                <a:off x="3026226" y="1406561"/>
                <a:ext cx="163311" cy="161896"/>
                <a:chOff x="3026226" y="1406561"/>
                <a:chExt cx="163311" cy="161896"/>
              </a:xfrm>
            </p:grpSpPr>
            <p:sp>
              <p:nvSpPr>
                <p:cNvPr id="3715" name="Google Shape;3715;p38"/>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6" name="Google Shape;3716;p38"/>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7" name="Google Shape;3717;p38"/>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8" name="Google Shape;3718;p38"/>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9" name="Google Shape;3719;p38"/>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0" name="Google Shape;3720;p38"/>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1" name="Google Shape;3721;p38"/>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2" name="Google Shape;3722;p38"/>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23" name="Google Shape;3723;p38"/>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24" name="Google Shape;3724;p38"/>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3725" name="Google Shape;3725;p38"/>
          <p:cNvGrpSpPr/>
          <p:nvPr/>
        </p:nvGrpSpPr>
        <p:grpSpPr>
          <a:xfrm>
            <a:off x="739413" y="6005030"/>
            <a:ext cx="3134014" cy="289041"/>
            <a:chOff x="259366" y="5975914"/>
            <a:chExt cx="8645553" cy="735472"/>
          </a:xfrm>
        </p:grpSpPr>
        <p:grpSp>
          <p:nvGrpSpPr>
            <p:cNvPr id="3726" name="Google Shape;3726;p38"/>
            <p:cNvGrpSpPr/>
            <p:nvPr/>
          </p:nvGrpSpPr>
          <p:grpSpPr>
            <a:xfrm rot="5400000">
              <a:off x="1956982" y="4278298"/>
              <a:ext cx="735472" cy="4130706"/>
              <a:chOff x="241781" y="1363646"/>
              <a:chExt cx="735472" cy="4130706"/>
            </a:xfrm>
          </p:grpSpPr>
          <p:sp>
            <p:nvSpPr>
              <p:cNvPr id="3727" name="Google Shape;3727;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8" name="Google Shape;3728;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9" name="Google Shape;3729;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30" name="Google Shape;3730;p38"/>
            <p:cNvGrpSpPr/>
            <p:nvPr/>
          </p:nvGrpSpPr>
          <p:grpSpPr>
            <a:xfrm rot="-5400000" flipH="1">
              <a:off x="6471829" y="4278298"/>
              <a:ext cx="735472" cy="4130706"/>
              <a:chOff x="241781" y="1363646"/>
              <a:chExt cx="735472" cy="4130706"/>
            </a:xfrm>
          </p:grpSpPr>
          <p:sp>
            <p:nvSpPr>
              <p:cNvPr id="3731" name="Google Shape;3731;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2" name="Google Shape;3732;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3" name="Google Shape;3733;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734" name="Google Shape;3734;p38"/>
          <p:cNvGrpSpPr/>
          <p:nvPr/>
        </p:nvGrpSpPr>
        <p:grpSpPr>
          <a:xfrm>
            <a:off x="4501450" y="6005042"/>
            <a:ext cx="3134014" cy="289041"/>
            <a:chOff x="259366" y="5975914"/>
            <a:chExt cx="8645553" cy="735472"/>
          </a:xfrm>
        </p:grpSpPr>
        <p:grpSp>
          <p:nvGrpSpPr>
            <p:cNvPr id="3735" name="Google Shape;3735;p38"/>
            <p:cNvGrpSpPr/>
            <p:nvPr/>
          </p:nvGrpSpPr>
          <p:grpSpPr>
            <a:xfrm rot="5400000">
              <a:off x="1956982" y="4278298"/>
              <a:ext cx="735472" cy="4130706"/>
              <a:chOff x="241781" y="1363646"/>
              <a:chExt cx="735472" cy="4130706"/>
            </a:xfrm>
          </p:grpSpPr>
          <p:sp>
            <p:nvSpPr>
              <p:cNvPr id="3736" name="Google Shape;3736;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7" name="Google Shape;3737;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8" name="Google Shape;3738;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39" name="Google Shape;3739;p38"/>
            <p:cNvGrpSpPr/>
            <p:nvPr/>
          </p:nvGrpSpPr>
          <p:grpSpPr>
            <a:xfrm rot="-5400000" flipH="1">
              <a:off x="6471829" y="4278298"/>
              <a:ext cx="735472" cy="4130706"/>
              <a:chOff x="241781" y="1363646"/>
              <a:chExt cx="735472" cy="4130706"/>
            </a:xfrm>
          </p:grpSpPr>
          <p:sp>
            <p:nvSpPr>
              <p:cNvPr id="3740" name="Google Shape;3740;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1" name="Google Shape;3741;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2" name="Google Shape;3742;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743" name="Google Shape;3743;p38"/>
          <p:cNvGrpSpPr/>
          <p:nvPr/>
        </p:nvGrpSpPr>
        <p:grpSpPr>
          <a:xfrm>
            <a:off x="8409775" y="6005042"/>
            <a:ext cx="3134014" cy="289041"/>
            <a:chOff x="259366" y="5975914"/>
            <a:chExt cx="8645553" cy="735472"/>
          </a:xfrm>
        </p:grpSpPr>
        <p:grpSp>
          <p:nvGrpSpPr>
            <p:cNvPr id="3744" name="Google Shape;3744;p38"/>
            <p:cNvGrpSpPr/>
            <p:nvPr/>
          </p:nvGrpSpPr>
          <p:grpSpPr>
            <a:xfrm rot="5400000">
              <a:off x="1956982" y="4278298"/>
              <a:ext cx="735472" cy="4130706"/>
              <a:chOff x="241781" y="1363646"/>
              <a:chExt cx="735472" cy="4130706"/>
            </a:xfrm>
          </p:grpSpPr>
          <p:sp>
            <p:nvSpPr>
              <p:cNvPr id="3745" name="Google Shape;3745;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6" name="Google Shape;3746;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7" name="Google Shape;3747;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48" name="Google Shape;3748;p38"/>
            <p:cNvGrpSpPr/>
            <p:nvPr/>
          </p:nvGrpSpPr>
          <p:grpSpPr>
            <a:xfrm rot="-5400000" flipH="1">
              <a:off x="6471829" y="4278298"/>
              <a:ext cx="735472" cy="4130706"/>
              <a:chOff x="241781" y="1363646"/>
              <a:chExt cx="735472" cy="4130706"/>
            </a:xfrm>
          </p:grpSpPr>
          <p:sp>
            <p:nvSpPr>
              <p:cNvPr id="3749" name="Google Shape;3749;p38"/>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0" name="Google Shape;3750;p38"/>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1" name="Google Shape;3751;p38"/>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4"/>
        <p:cNvGrpSpPr/>
        <p:nvPr/>
      </p:nvGrpSpPr>
      <p:grpSpPr>
        <a:xfrm>
          <a:off x="0" y="0"/>
          <a:ext cx="0" cy="0"/>
          <a:chOff x="0" y="0"/>
          <a:chExt cx="0" cy="0"/>
        </a:xfrm>
      </p:grpSpPr>
      <p:sp>
        <p:nvSpPr>
          <p:cNvPr id="3355" name="Google Shape;3355;p34"/>
          <p:cNvSpPr txBox="1">
            <a:spLocks noGrp="1"/>
          </p:cNvSpPr>
          <p:nvPr>
            <p:ph type="title"/>
          </p:nvPr>
        </p:nvSpPr>
        <p:spPr>
          <a:xfrm>
            <a:off x="415650" y="1171723"/>
            <a:ext cx="11360700" cy="1193525"/>
          </a:xfrm>
          <a:prstGeom prst="rect">
            <a:avLst/>
          </a:prstGeom>
          <a:noFill/>
          <a:ln>
            <a:noFill/>
          </a:ln>
          <a:effectLst>
            <a:outerShdw dist="19050" dir="5400000" algn="bl" rotWithShape="0">
              <a:srgbClr val="000000">
                <a:alpha val="30196"/>
              </a:srgbClr>
            </a:outerShdw>
          </a:effectLst>
        </p:spPr>
        <p:txBody>
          <a:bodyPr spcFirstLastPara="1" wrap="square" lIns="121900" tIns="121900" rIns="121900" bIns="121900" anchor="b" anchorCtr="0">
            <a:normAutofit/>
          </a:bodyPr>
          <a:lstStyle/>
          <a:p>
            <a:pPr marL="0" lvl="0" indent="0" algn="ctr" rtl="0">
              <a:lnSpc>
                <a:spcPct val="100000"/>
              </a:lnSpc>
              <a:spcBef>
                <a:spcPts val="0"/>
              </a:spcBef>
              <a:spcAft>
                <a:spcPts val="0"/>
              </a:spcAft>
              <a:buSzPts val="16000"/>
              <a:buNone/>
            </a:pPr>
            <a:r>
              <a:rPr lang="en" sz="5400" dirty="0"/>
              <a:t>6-Documents</a:t>
            </a:r>
            <a:endParaRPr sz="5400" dirty="0"/>
          </a:p>
        </p:txBody>
      </p:sp>
      <p:sp>
        <p:nvSpPr>
          <p:cNvPr id="3356" name="Google Shape;3356;p34"/>
          <p:cNvSpPr txBox="1">
            <a:spLocks noGrp="1"/>
          </p:cNvSpPr>
          <p:nvPr>
            <p:ph type="body" idx="1"/>
          </p:nvPr>
        </p:nvSpPr>
        <p:spPr>
          <a:xfrm>
            <a:off x="415650" y="2365248"/>
            <a:ext cx="11360700" cy="3321019"/>
          </a:xfrm>
          <a:prstGeom prst="rect">
            <a:avLst/>
          </a:prstGeom>
          <a:noFill/>
          <a:ln>
            <a:noFill/>
          </a:ln>
          <a:effectLst>
            <a:outerShdw dist="19050" dir="5400000" algn="bl" rotWithShape="0">
              <a:srgbClr val="000000">
                <a:alpha val="30196"/>
              </a:srgbClr>
            </a:outerShdw>
          </a:effectLst>
        </p:spPr>
        <p:txBody>
          <a:bodyPr spcFirstLastPara="1" wrap="square" lIns="121900" tIns="121900" rIns="121900" bIns="121900" anchor="t" anchorCtr="0">
            <a:normAutofit/>
          </a:bodyPr>
          <a:lstStyle/>
          <a:p>
            <a:pPr marL="342900" indent="-342900">
              <a:spcAft>
                <a:spcPts val="1600"/>
              </a:spcAft>
            </a:pPr>
            <a:r>
              <a:rPr lang="en-US" sz="2800" dirty="0"/>
              <a:t>TSDS Submission Updates</a:t>
            </a:r>
          </a:p>
          <a:p>
            <a:pPr marL="342900" indent="-342900">
              <a:spcAft>
                <a:spcPts val="1600"/>
              </a:spcAft>
            </a:pPr>
            <a:r>
              <a:rPr lang="en" sz="2800" dirty="0"/>
              <a:t>Domain Dependency Resource Documents</a:t>
            </a:r>
          </a:p>
          <a:p>
            <a:pPr marL="342900" indent="-342900">
              <a:spcAft>
                <a:spcPts val="1600"/>
              </a:spcAft>
            </a:pPr>
            <a:r>
              <a:rPr lang="en" sz="2800" dirty="0"/>
              <a:t>JSON Resource Document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4">
          <a:extLst>
            <a:ext uri="{FF2B5EF4-FFF2-40B4-BE49-F238E27FC236}">
              <a16:creationId xmlns:a16="http://schemas.microsoft.com/office/drawing/2014/main" id="{901530CC-DA4F-AE19-CEC1-FEBAE7AD4742}"/>
            </a:ext>
          </a:extLst>
        </p:cNvPr>
        <p:cNvGrpSpPr/>
        <p:nvPr/>
      </p:nvGrpSpPr>
      <p:grpSpPr>
        <a:xfrm>
          <a:off x="0" y="0"/>
          <a:ext cx="0" cy="0"/>
          <a:chOff x="0" y="0"/>
          <a:chExt cx="0" cy="0"/>
        </a:xfrm>
      </p:grpSpPr>
      <p:sp>
        <p:nvSpPr>
          <p:cNvPr id="4" name="Google Shape;2807;p26">
            <a:extLst>
              <a:ext uri="{FF2B5EF4-FFF2-40B4-BE49-F238E27FC236}">
                <a16:creationId xmlns:a16="http://schemas.microsoft.com/office/drawing/2014/main" id="{F82C1C25-AD2E-688F-5465-5DB63A70F098}"/>
              </a:ext>
            </a:extLst>
          </p:cNvPr>
          <p:cNvSpPr txBox="1">
            <a:spLocks/>
          </p:cNvSpPr>
          <p:nvPr/>
        </p:nvSpPr>
        <p:spPr>
          <a:xfrm>
            <a:off x="3247935" y="1549530"/>
            <a:ext cx="5474208" cy="96558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400"/>
              <a:buFont typeface="Mountains of Christmas"/>
              <a:buNone/>
              <a:defRPr sz="6400" b="1" i="0" u="none" strike="noStrike" cap="none">
                <a:solidFill>
                  <a:schemeClr val="dk1"/>
                </a:solidFill>
                <a:latin typeface="Mountains of Christmas"/>
                <a:ea typeface="Mountains of Christmas"/>
                <a:cs typeface="Mountains of Christmas"/>
                <a:sym typeface="Mountains of Christmas"/>
              </a:defRPr>
            </a:lvl1pPr>
            <a:lvl2pPr marR="0" lvl="1"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2pPr>
            <a:lvl3pPr marR="0" lvl="2"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3pPr>
            <a:lvl4pPr marR="0" lvl="3"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4pPr>
            <a:lvl5pPr marR="0" lvl="4"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5pPr>
            <a:lvl6pPr marR="0" lvl="5"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6pPr>
            <a:lvl7pPr marR="0" lvl="6"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7pPr>
            <a:lvl8pPr marR="0" lvl="7"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8pPr>
            <a:lvl9pPr marR="0" lvl="8" algn="l" rtl="0">
              <a:lnSpc>
                <a:spcPct val="100000"/>
              </a:lnSpc>
              <a:spcBef>
                <a:spcPts val="0"/>
              </a:spcBef>
              <a:spcAft>
                <a:spcPts val="0"/>
              </a:spcAft>
              <a:buClr>
                <a:schemeClr val="dk1"/>
              </a:buClr>
              <a:buSzPts val="6400"/>
              <a:buFont typeface="Smythe"/>
              <a:buNone/>
              <a:defRPr sz="6400" b="1" i="0" u="none" strike="noStrike" cap="none">
                <a:solidFill>
                  <a:schemeClr val="dk1"/>
                </a:solidFill>
                <a:latin typeface="Smythe"/>
                <a:ea typeface="Smythe"/>
                <a:cs typeface="Smythe"/>
                <a:sym typeface="Smythe"/>
              </a:defRPr>
            </a:lvl9pPr>
          </a:lstStyle>
          <a:p>
            <a:pPr>
              <a:buSzPct val="59259"/>
            </a:pPr>
            <a:r>
              <a:rPr lang="en-US" sz="5400" dirty="0"/>
              <a:t>7 – Holiday Schedule</a:t>
            </a:r>
          </a:p>
        </p:txBody>
      </p:sp>
      <p:sp>
        <p:nvSpPr>
          <p:cNvPr id="8" name="TextBox 7">
            <a:extLst>
              <a:ext uri="{FF2B5EF4-FFF2-40B4-BE49-F238E27FC236}">
                <a16:creationId xmlns:a16="http://schemas.microsoft.com/office/drawing/2014/main" id="{62D5735E-1EEF-9917-6E54-4FFC1141C15C}"/>
              </a:ext>
            </a:extLst>
          </p:cNvPr>
          <p:cNvSpPr txBox="1"/>
          <p:nvPr/>
        </p:nvSpPr>
        <p:spPr>
          <a:xfrm>
            <a:off x="2048255" y="2921168"/>
            <a:ext cx="7969901" cy="1938992"/>
          </a:xfrm>
          <a:prstGeom prst="rect">
            <a:avLst/>
          </a:prstGeom>
          <a:noFill/>
        </p:spPr>
        <p:txBody>
          <a:bodyPr wrap="square" rtlCol="0">
            <a:spAutoFit/>
          </a:bodyPr>
          <a:lstStyle/>
          <a:p>
            <a:r>
              <a:rPr lang="en-US" sz="2000" b="1" dirty="0">
                <a:solidFill>
                  <a:schemeClr val="bg2"/>
                </a:solidFill>
                <a:latin typeface="Comfortaa" panose="020B0604020202020204" charset="0"/>
              </a:rPr>
              <a:t>TEA: Closing 5PM December 20, 2024, and re-opening 8AM January 2, 2025.  There will be no skeleton crew working during this timeframe.</a:t>
            </a:r>
            <a:endParaRPr lang="en-US" sz="2000" b="1" i="0" dirty="0">
              <a:solidFill>
                <a:schemeClr val="bg2"/>
              </a:solidFill>
              <a:effectLst/>
              <a:latin typeface="Comfortaa" panose="020B0604020202020204" charset="0"/>
            </a:endParaRPr>
          </a:p>
          <a:p>
            <a:endParaRPr lang="en-US" sz="2000" b="1" dirty="0">
              <a:solidFill>
                <a:schemeClr val="bg2"/>
              </a:solidFill>
              <a:latin typeface="Comfortaa" panose="020B0604020202020204" charset="0"/>
            </a:endParaRPr>
          </a:p>
          <a:p>
            <a:r>
              <a:rPr lang="en-US" sz="2000" b="1" dirty="0">
                <a:solidFill>
                  <a:schemeClr val="bg2"/>
                </a:solidFill>
                <a:latin typeface="Comfortaa" panose="020B0604020202020204" charset="0"/>
              </a:rPr>
              <a:t>ESC: Closing early December 20</a:t>
            </a:r>
            <a:r>
              <a:rPr lang="en-US" sz="2000" b="1">
                <a:solidFill>
                  <a:schemeClr val="bg2"/>
                </a:solidFill>
                <a:latin typeface="Comfortaa" panose="020B0604020202020204" charset="0"/>
              </a:rPr>
              <a:t>, 2024, </a:t>
            </a:r>
            <a:r>
              <a:rPr lang="en-US" sz="2000" b="1" dirty="0">
                <a:solidFill>
                  <a:schemeClr val="bg2"/>
                </a:solidFill>
                <a:latin typeface="Comfortaa" panose="020B0604020202020204" charset="0"/>
              </a:rPr>
              <a:t>and returning to regular schedule on  January 6, 2025.</a:t>
            </a:r>
          </a:p>
        </p:txBody>
      </p:sp>
      <p:grpSp>
        <p:nvGrpSpPr>
          <p:cNvPr id="2" name="Google Shape;2809;p26">
            <a:extLst>
              <a:ext uri="{FF2B5EF4-FFF2-40B4-BE49-F238E27FC236}">
                <a16:creationId xmlns:a16="http://schemas.microsoft.com/office/drawing/2014/main" id="{0ED92A25-D669-B675-DEEA-18F1670E93F3}"/>
              </a:ext>
            </a:extLst>
          </p:cNvPr>
          <p:cNvGrpSpPr/>
          <p:nvPr/>
        </p:nvGrpSpPr>
        <p:grpSpPr>
          <a:xfrm rot="806909">
            <a:off x="9765792" y="3828288"/>
            <a:ext cx="2054346" cy="3029712"/>
            <a:chOff x="534735" y="128294"/>
            <a:chExt cx="3574522" cy="6183254"/>
          </a:xfrm>
        </p:grpSpPr>
        <p:grpSp>
          <p:nvGrpSpPr>
            <p:cNvPr id="3" name="Google Shape;2810;p26">
              <a:extLst>
                <a:ext uri="{FF2B5EF4-FFF2-40B4-BE49-F238E27FC236}">
                  <a16:creationId xmlns:a16="http://schemas.microsoft.com/office/drawing/2014/main" id="{6EF0DF69-FA1B-40AE-64CA-DF5AD7DEA287}"/>
                </a:ext>
              </a:extLst>
            </p:cNvPr>
            <p:cNvGrpSpPr/>
            <p:nvPr/>
          </p:nvGrpSpPr>
          <p:grpSpPr>
            <a:xfrm>
              <a:off x="534735" y="128294"/>
              <a:ext cx="1284766" cy="2168356"/>
              <a:chOff x="6178326" y="942680"/>
              <a:chExt cx="1284766" cy="2168356"/>
            </a:xfrm>
          </p:grpSpPr>
          <p:sp>
            <p:nvSpPr>
              <p:cNvPr id="86" name="Google Shape;2811;p26">
                <a:extLst>
                  <a:ext uri="{FF2B5EF4-FFF2-40B4-BE49-F238E27FC236}">
                    <a16:creationId xmlns:a16="http://schemas.microsoft.com/office/drawing/2014/main" id="{03D3C070-D106-BCDA-F20C-9B8D0BD80181}"/>
                  </a:ext>
                </a:extLst>
              </p:cNvPr>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2812;p26">
                <a:extLst>
                  <a:ext uri="{FF2B5EF4-FFF2-40B4-BE49-F238E27FC236}">
                    <a16:creationId xmlns:a16="http://schemas.microsoft.com/office/drawing/2014/main" id="{631093E3-A720-B63A-88A3-9D9B14E9670F}"/>
                  </a:ext>
                </a:extLst>
              </p:cNvPr>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2813;p26">
                <a:extLst>
                  <a:ext uri="{FF2B5EF4-FFF2-40B4-BE49-F238E27FC236}">
                    <a16:creationId xmlns:a16="http://schemas.microsoft.com/office/drawing/2014/main" id="{19351699-9FE0-7E42-AB25-7429A6688484}"/>
                  </a:ext>
                </a:extLst>
              </p:cNvPr>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2814;p26">
                <a:extLst>
                  <a:ext uri="{FF2B5EF4-FFF2-40B4-BE49-F238E27FC236}">
                    <a16:creationId xmlns:a16="http://schemas.microsoft.com/office/drawing/2014/main" id="{6FE70F3F-CB44-B5B8-6AA4-F4F0288EE32A}"/>
                  </a:ext>
                </a:extLst>
              </p:cNvPr>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2815;p26">
                <a:extLst>
                  <a:ext uri="{FF2B5EF4-FFF2-40B4-BE49-F238E27FC236}">
                    <a16:creationId xmlns:a16="http://schemas.microsoft.com/office/drawing/2014/main" id="{0812E0D1-C2FD-AB62-4D7F-E77C04302388}"/>
                  </a:ext>
                </a:extLst>
              </p:cNvPr>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2816;p26">
                <a:extLst>
                  <a:ext uri="{FF2B5EF4-FFF2-40B4-BE49-F238E27FC236}">
                    <a16:creationId xmlns:a16="http://schemas.microsoft.com/office/drawing/2014/main" id="{F1E89352-F94E-D6F8-AB8C-2BEB32B35588}"/>
                  </a:ext>
                </a:extLst>
              </p:cNvPr>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 name="Google Shape;2817;p26">
                <a:extLst>
                  <a:ext uri="{FF2B5EF4-FFF2-40B4-BE49-F238E27FC236}">
                    <a16:creationId xmlns:a16="http://schemas.microsoft.com/office/drawing/2014/main" id="{C56E1059-14B1-5EC2-942F-2F73212D391A}"/>
                  </a:ext>
                </a:extLst>
              </p:cNvPr>
              <p:cNvGrpSpPr/>
              <p:nvPr/>
            </p:nvGrpSpPr>
            <p:grpSpPr>
              <a:xfrm>
                <a:off x="6783747" y="942680"/>
                <a:ext cx="678863" cy="2094518"/>
                <a:chOff x="588278" y="172398"/>
                <a:chExt cx="280754" cy="866219"/>
              </a:xfrm>
            </p:grpSpPr>
            <p:sp>
              <p:nvSpPr>
                <p:cNvPr id="95" name="Google Shape;2818;p26">
                  <a:extLst>
                    <a:ext uri="{FF2B5EF4-FFF2-40B4-BE49-F238E27FC236}">
                      <a16:creationId xmlns:a16="http://schemas.microsoft.com/office/drawing/2014/main" id="{CF23587B-F48F-ABA2-4BEC-5A19B2247698}"/>
                    </a:ext>
                  </a:extLst>
                </p:cNvPr>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2819;p26">
                  <a:extLst>
                    <a:ext uri="{FF2B5EF4-FFF2-40B4-BE49-F238E27FC236}">
                      <a16:creationId xmlns:a16="http://schemas.microsoft.com/office/drawing/2014/main" id="{54843DBE-CBB4-DF12-F714-6A6579B65029}"/>
                    </a:ext>
                  </a:extLst>
                </p:cNvPr>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2820;p26">
                  <a:extLst>
                    <a:ext uri="{FF2B5EF4-FFF2-40B4-BE49-F238E27FC236}">
                      <a16:creationId xmlns:a16="http://schemas.microsoft.com/office/drawing/2014/main" id="{5237E042-2375-309D-741A-48DA03160C71}"/>
                    </a:ext>
                  </a:extLst>
                </p:cNvPr>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2821;p26">
                  <a:extLst>
                    <a:ext uri="{FF2B5EF4-FFF2-40B4-BE49-F238E27FC236}">
                      <a16:creationId xmlns:a16="http://schemas.microsoft.com/office/drawing/2014/main" id="{61242788-3DBA-8F97-4624-BF500713BEEB}"/>
                    </a:ext>
                  </a:extLst>
                </p:cNvPr>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2822;p26">
                <a:extLst>
                  <a:ext uri="{FF2B5EF4-FFF2-40B4-BE49-F238E27FC236}">
                    <a16:creationId xmlns:a16="http://schemas.microsoft.com/office/drawing/2014/main" id="{A28C9B08-EEAA-BB25-4889-7B53E0436D07}"/>
                  </a:ext>
                </a:extLst>
              </p:cNvPr>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2823;p26">
                <a:extLst>
                  <a:ext uri="{FF2B5EF4-FFF2-40B4-BE49-F238E27FC236}">
                    <a16:creationId xmlns:a16="http://schemas.microsoft.com/office/drawing/2014/main" id="{89F48928-F7D7-8D6C-CD5B-ACFDF8240728}"/>
                  </a:ext>
                </a:extLst>
              </p:cNvPr>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 name="Google Shape;2824;p26">
              <a:extLst>
                <a:ext uri="{FF2B5EF4-FFF2-40B4-BE49-F238E27FC236}">
                  <a16:creationId xmlns:a16="http://schemas.microsoft.com/office/drawing/2014/main" id="{58992368-F411-6399-1B07-699B963CBA33}"/>
                </a:ext>
              </a:extLst>
            </p:cNvPr>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825;p26">
              <a:extLst>
                <a:ext uri="{FF2B5EF4-FFF2-40B4-BE49-F238E27FC236}">
                  <a16:creationId xmlns:a16="http://schemas.microsoft.com/office/drawing/2014/main" id="{426949D3-EB57-C77B-7C23-3D251C12607B}"/>
                </a:ext>
              </a:extLst>
            </p:cNvPr>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2826;p26">
              <a:extLst>
                <a:ext uri="{FF2B5EF4-FFF2-40B4-BE49-F238E27FC236}">
                  <a16:creationId xmlns:a16="http://schemas.microsoft.com/office/drawing/2014/main" id="{F975FA5F-9A09-0C87-D20E-D9D121A5E16A}"/>
                </a:ext>
              </a:extLst>
            </p:cNvPr>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827;p26">
              <a:extLst>
                <a:ext uri="{FF2B5EF4-FFF2-40B4-BE49-F238E27FC236}">
                  <a16:creationId xmlns:a16="http://schemas.microsoft.com/office/drawing/2014/main" id="{B6045F5C-A514-2628-3F19-1AD9DFA3A9BC}"/>
                </a:ext>
              </a:extLst>
            </p:cNvPr>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828;p26">
              <a:extLst>
                <a:ext uri="{FF2B5EF4-FFF2-40B4-BE49-F238E27FC236}">
                  <a16:creationId xmlns:a16="http://schemas.microsoft.com/office/drawing/2014/main" id="{7CC94882-4E3A-5258-1866-DD01C0CD1637}"/>
                </a:ext>
              </a:extLst>
            </p:cNvPr>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829;p26">
              <a:extLst>
                <a:ext uri="{FF2B5EF4-FFF2-40B4-BE49-F238E27FC236}">
                  <a16:creationId xmlns:a16="http://schemas.microsoft.com/office/drawing/2014/main" id="{4AEAB4A8-06CC-4F8B-4958-232CE92A0FA1}"/>
                </a:ext>
              </a:extLst>
            </p:cNvPr>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830;p26">
              <a:extLst>
                <a:ext uri="{FF2B5EF4-FFF2-40B4-BE49-F238E27FC236}">
                  <a16:creationId xmlns:a16="http://schemas.microsoft.com/office/drawing/2014/main" id="{46F695AB-97F2-1292-B8C0-7484A2777C66}"/>
                </a:ext>
              </a:extLst>
            </p:cNvPr>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 name="Google Shape;2831;p26">
              <a:extLst>
                <a:ext uri="{FF2B5EF4-FFF2-40B4-BE49-F238E27FC236}">
                  <a16:creationId xmlns:a16="http://schemas.microsoft.com/office/drawing/2014/main" id="{872D7D61-5FBA-3032-5C6C-BF2C00D9DE15}"/>
                </a:ext>
              </a:extLst>
            </p:cNvPr>
            <p:cNvGrpSpPr/>
            <p:nvPr/>
          </p:nvGrpSpPr>
          <p:grpSpPr>
            <a:xfrm>
              <a:off x="2600848" y="716379"/>
              <a:ext cx="1432300" cy="1629103"/>
              <a:chOff x="1176759" y="327870"/>
              <a:chExt cx="592349" cy="673740"/>
            </a:xfrm>
          </p:grpSpPr>
          <p:sp>
            <p:nvSpPr>
              <p:cNvPr id="71" name="Google Shape;2832;p26">
                <a:extLst>
                  <a:ext uri="{FF2B5EF4-FFF2-40B4-BE49-F238E27FC236}">
                    <a16:creationId xmlns:a16="http://schemas.microsoft.com/office/drawing/2014/main" id="{45C2B2DD-4059-5422-E7FF-1446ECB27ABA}"/>
                  </a:ext>
                </a:extLst>
              </p:cNvPr>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 name="Google Shape;2833;p26">
                <a:extLst>
                  <a:ext uri="{FF2B5EF4-FFF2-40B4-BE49-F238E27FC236}">
                    <a16:creationId xmlns:a16="http://schemas.microsoft.com/office/drawing/2014/main" id="{283B915E-E805-208F-111D-09980D65AB4E}"/>
                  </a:ext>
                </a:extLst>
              </p:cNvPr>
              <p:cNvGrpSpPr/>
              <p:nvPr/>
            </p:nvGrpSpPr>
            <p:grpSpPr>
              <a:xfrm>
                <a:off x="1176777" y="327870"/>
                <a:ext cx="592331" cy="660985"/>
                <a:chOff x="1176777" y="327870"/>
                <a:chExt cx="592331" cy="660985"/>
              </a:xfrm>
            </p:grpSpPr>
            <p:sp>
              <p:nvSpPr>
                <p:cNvPr id="73" name="Google Shape;2834;p26">
                  <a:extLst>
                    <a:ext uri="{FF2B5EF4-FFF2-40B4-BE49-F238E27FC236}">
                      <a16:creationId xmlns:a16="http://schemas.microsoft.com/office/drawing/2014/main" id="{D92EBF0D-7734-A55B-8FEC-25300C6CA7EA}"/>
                    </a:ext>
                  </a:extLst>
                </p:cNvPr>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2835;p26">
                  <a:extLst>
                    <a:ext uri="{FF2B5EF4-FFF2-40B4-BE49-F238E27FC236}">
                      <a16:creationId xmlns:a16="http://schemas.microsoft.com/office/drawing/2014/main" id="{C2BF1C99-EAD9-C8DB-C172-CE3025420CEB}"/>
                    </a:ext>
                  </a:extLst>
                </p:cNvPr>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2836;p26">
                  <a:extLst>
                    <a:ext uri="{FF2B5EF4-FFF2-40B4-BE49-F238E27FC236}">
                      <a16:creationId xmlns:a16="http://schemas.microsoft.com/office/drawing/2014/main" id="{6C7D0E3E-26D5-6C04-E3EF-254C46A08741}"/>
                    </a:ext>
                  </a:extLst>
                </p:cNvPr>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2837;p26">
                  <a:extLst>
                    <a:ext uri="{FF2B5EF4-FFF2-40B4-BE49-F238E27FC236}">
                      <a16:creationId xmlns:a16="http://schemas.microsoft.com/office/drawing/2014/main" id="{01332592-BEFD-36D7-8491-F70CCF0C65CE}"/>
                    </a:ext>
                  </a:extLst>
                </p:cNvPr>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2838;p26">
                  <a:extLst>
                    <a:ext uri="{FF2B5EF4-FFF2-40B4-BE49-F238E27FC236}">
                      <a16:creationId xmlns:a16="http://schemas.microsoft.com/office/drawing/2014/main" id="{901A8CD5-5F25-8325-8244-A75E28E6D802}"/>
                    </a:ext>
                  </a:extLst>
                </p:cNvPr>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2839;p26">
                  <a:extLst>
                    <a:ext uri="{FF2B5EF4-FFF2-40B4-BE49-F238E27FC236}">
                      <a16:creationId xmlns:a16="http://schemas.microsoft.com/office/drawing/2014/main" id="{4CFE7762-544E-F2BF-1F87-6989C220A4B8}"/>
                    </a:ext>
                  </a:extLst>
                </p:cNvPr>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2840;p26">
                  <a:extLst>
                    <a:ext uri="{FF2B5EF4-FFF2-40B4-BE49-F238E27FC236}">
                      <a16:creationId xmlns:a16="http://schemas.microsoft.com/office/drawing/2014/main" id="{2F89B77F-51E0-7E60-F23F-96F24AB8A13F}"/>
                    </a:ext>
                  </a:extLst>
                </p:cNvPr>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2841;p26">
                  <a:extLst>
                    <a:ext uri="{FF2B5EF4-FFF2-40B4-BE49-F238E27FC236}">
                      <a16:creationId xmlns:a16="http://schemas.microsoft.com/office/drawing/2014/main" id="{93DA1E7B-8219-726F-1C11-56DC2F826D56}"/>
                    </a:ext>
                  </a:extLst>
                </p:cNvPr>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2842;p26">
                  <a:extLst>
                    <a:ext uri="{FF2B5EF4-FFF2-40B4-BE49-F238E27FC236}">
                      <a16:creationId xmlns:a16="http://schemas.microsoft.com/office/drawing/2014/main" id="{2310674D-5DC6-9B7D-B0DA-3174F3C3BCEE}"/>
                    </a:ext>
                  </a:extLst>
                </p:cNvPr>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2843;p26">
                  <a:extLst>
                    <a:ext uri="{FF2B5EF4-FFF2-40B4-BE49-F238E27FC236}">
                      <a16:creationId xmlns:a16="http://schemas.microsoft.com/office/drawing/2014/main" id="{088E5B35-FC79-BA3A-115A-2911E6E9F96F}"/>
                    </a:ext>
                  </a:extLst>
                </p:cNvPr>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2844;p26">
                  <a:extLst>
                    <a:ext uri="{FF2B5EF4-FFF2-40B4-BE49-F238E27FC236}">
                      <a16:creationId xmlns:a16="http://schemas.microsoft.com/office/drawing/2014/main" id="{FED0CA11-1B51-6E8C-9AF4-5DDD0FD87DA6}"/>
                    </a:ext>
                  </a:extLst>
                </p:cNvPr>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2845;p26">
                  <a:extLst>
                    <a:ext uri="{FF2B5EF4-FFF2-40B4-BE49-F238E27FC236}">
                      <a16:creationId xmlns:a16="http://schemas.microsoft.com/office/drawing/2014/main" id="{542F3A79-B10A-8AB2-1114-28C6CDF105C2}"/>
                    </a:ext>
                  </a:extLst>
                </p:cNvPr>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2846;p26">
                  <a:extLst>
                    <a:ext uri="{FF2B5EF4-FFF2-40B4-BE49-F238E27FC236}">
                      <a16:creationId xmlns:a16="http://schemas.microsoft.com/office/drawing/2014/main" id="{8772220E-6E28-7897-0AC6-104FDF0934C3}"/>
                    </a:ext>
                  </a:extLst>
                </p:cNvPr>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4" name="Google Shape;2847;p26">
              <a:extLst>
                <a:ext uri="{FF2B5EF4-FFF2-40B4-BE49-F238E27FC236}">
                  <a16:creationId xmlns:a16="http://schemas.microsoft.com/office/drawing/2014/main" id="{5816E5DA-E7EB-B57D-7391-9F65FBBF19AF}"/>
                </a:ext>
              </a:extLst>
            </p:cNvPr>
            <p:cNvPicPr preferRelativeResize="0"/>
            <p:nvPr/>
          </p:nvPicPr>
          <p:blipFill rotWithShape="1">
            <a:blip r:embed="rId3">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15" name="Google Shape;2848;p26">
              <a:extLst>
                <a:ext uri="{FF2B5EF4-FFF2-40B4-BE49-F238E27FC236}">
                  <a16:creationId xmlns:a16="http://schemas.microsoft.com/office/drawing/2014/main" id="{FC585179-D3B7-306F-1913-09917226CF25}"/>
                </a:ext>
              </a:extLst>
            </p:cNvPr>
            <p:cNvPicPr preferRelativeResize="0"/>
            <p:nvPr/>
          </p:nvPicPr>
          <p:blipFill rotWithShape="1">
            <a:blip r:embed="rId3">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16" name="Google Shape;2849;p26">
              <a:extLst>
                <a:ext uri="{FF2B5EF4-FFF2-40B4-BE49-F238E27FC236}">
                  <a16:creationId xmlns:a16="http://schemas.microsoft.com/office/drawing/2014/main" id="{A51F0CD1-2466-075C-BD08-346BBFFECFCD}"/>
                </a:ext>
              </a:extLst>
            </p:cNvPr>
            <p:cNvPicPr preferRelativeResize="0"/>
            <p:nvPr/>
          </p:nvPicPr>
          <p:blipFill rotWithShape="1">
            <a:blip r:embed="rId3">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17" name="Google Shape;2850;p26">
              <a:extLst>
                <a:ext uri="{FF2B5EF4-FFF2-40B4-BE49-F238E27FC236}">
                  <a16:creationId xmlns:a16="http://schemas.microsoft.com/office/drawing/2014/main" id="{8EC6AC1A-B52B-7B80-D852-F316F22C3B09}"/>
                </a:ext>
              </a:extLst>
            </p:cNvPr>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 name="Google Shape;2851;p26">
              <a:extLst>
                <a:ext uri="{FF2B5EF4-FFF2-40B4-BE49-F238E27FC236}">
                  <a16:creationId xmlns:a16="http://schemas.microsoft.com/office/drawing/2014/main" id="{48B1C88C-E05D-A02D-3633-5AC12589E041}"/>
                </a:ext>
              </a:extLst>
            </p:cNvPr>
            <p:cNvGrpSpPr/>
            <p:nvPr/>
          </p:nvGrpSpPr>
          <p:grpSpPr>
            <a:xfrm>
              <a:off x="1255350" y="1427098"/>
              <a:ext cx="1841953" cy="1151991"/>
              <a:chOff x="620308" y="621798"/>
              <a:chExt cx="761767" cy="476423"/>
            </a:xfrm>
          </p:grpSpPr>
          <p:sp>
            <p:nvSpPr>
              <p:cNvPr id="56" name="Google Shape;2852;p26">
                <a:extLst>
                  <a:ext uri="{FF2B5EF4-FFF2-40B4-BE49-F238E27FC236}">
                    <a16:creationId xmlns:a16="http://schemas.microsoft.com/office/drawing/2014/main" id="{75D41E07-8BF0-C543-49B0-670B8BCEB6FB}"/>
                  </a:ext>
                </a:extLst>
              </p:cNvPr>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2853;p26">
                <a:extLst>
                  <a:ext uri="{FF2B5EF4-FFF2-40B4-BE49-F238E27FC236}">
                    <a16:creationId xmlns:a16="http://schemas.microsoft.com/office/drawing/2014/main" id="{B8AF9CA6-DA5C-4FA5-B246-905DB7340A20}"/>
                  </a:ext>
                </a:extLst>
              </p:cNvPr>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2854;p26">
                <a:extLst>
                  <a:ext uri="{FF2B5EF4-FFF2-40B4-BE49-F238E27FC236}">
                    <a16:creationId xmlns:a16="http://schemas.microsoft.com/office/drawing/2014/main" id="{4AD06FFC-5997-A2F1-1CEF-27F3FCB0CB2B}"/>
                  </a:ext>
                </a:extLst>
              </p:cNvPr>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2855;p26">
                <a:extLst>
                  <a:ext uri="{FF2B5EF4-FFF2-40B4-BE49-F238E27FC236}">
                    <a16:creationId xmlns:a16="http://schemas.microsoft.com/office/drawing/2014/main" id="{4A362589-6E7B-69BA-D94D-6A704E359390}"/>
                  </a:ext>
                </a:extLst>
              </p:cNvPr>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2856;p26">
                <a:extLst>
                  <a:ext uri="{FF2B5EF4-FFF2-40B4-BE49-F238E27FC236}">
                    <a16:creationId xmlns:a16="http://schemas.microsoft.com/office/drawing/2014/main" id="{8CCFDE89-3986-19FC-A7B1-D0D1AC8546FE}"/>
                  </a:ext>
                </a:extLst>
              </p:cNvPr>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2857;p26">
                <a:extLst>
                  <a:ext uri="{FF2B5EF4-FFF2-40B4-BE49-F238E27FC236}">
                    <a16:creationId xmlns:a16="http://schemas.microsoft.com/office/drawing/2014/main" id="{18F3399E-2D65-04AC-D557-18448C09B0CE}"/>
                  </a:ext>
                </a:extLst>
              </p:cNvPr>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2858;p26">
                <a:extLst>
                  <a:ext uri="{FF2B5EF4-FFF2-40B4-BE49-F238E27FC236}">
                    <a16:creationId xmlns:a16="http://schemas.microsoft.com/office/drawing/2014/main" id="{1990333A-C030-6A2C-0F13-20B32D334A1F}"/>
                  </a:ext>
                </a:extLst>
              </p:cNvPr>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2859;p26">
                <a:extLst>
                  <a:ext uri="{FF2B5EF4-FFF2-40B4-BE49-F238E27FC236}">
                    <a16:creationId xmlns:a16="http://schemas.microsoft.com/office/drawing/2014/main" id="{656A0611-FDEF-EB98-4CF2-60301F2C943F}"/>
                  </a:ext>
                </a:extLst>
              </p:cNvPr>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2860;p26">
                <a:extLst>
                  <a:ext uri="{FF2B5EF4-FFF2-40B4-BE49-F238E27FC236}">
                    <a16:creationId xmlns:a16="http://schemas.microsoft.com/office/drawing/2014/main" id="{1C9ECA89-78E8-214C-23FF-33074D96E420}"/>
                  </a:ext>
                </a:extLst>
              </p:cNvPr>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2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2861;p26">
                <a:extLst>
                  <a:ext uri="{FF2B5EF4-FFF2-40B4-BE49-F238E27FC236}">
                    <a16:creationId xmlns:a16="http://schemas.microsoft.com/office/drawing/2014/main" id="{A4A87EA1-5D30-894A-4D04-8A8258AAAD50}"/>
                  </a:ext>
                </a:extLst>
              </p:cNvPr>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2862;p26">
                <a:extLst>
                  <a:ext uri="{FF2B5EF4-FFF2-40B4-BE49-F238E27FC236}">
                    <a16:creationId xmlns:a16="http://schemas.microsoft.com/office/drawing/2014/main" id="{9E6B242A-71C4-4ADF-E584-BEEE800D6765}"/>
                  </a:ext>
                </a:extLst>
              </p:cNvPr>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2863;p26">
                <a:extLst>
                  <a:ext uri="{FF2B5EF4-FFF2-40B4-BE49-F238E27FC236}">
                    <a16:creationId xmlns:a16="http://schemas.microsoft.com/office/drawing/2014/main" id="{81ABF445-09C7-257D-0EDE-CF2B70D33E13}"/>
                  </a:ext>
                </a:extLst>
              </p:cNvPr>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2864;p26">
                <a:extLst>
                  <a:ext uri="{FF2B5EF4-FFF2-40B4-BE49-F238E27FC236}">
                    <a16:creationId xmlns:a16="http://schemas.microsoft.com/office/drawing/2014/main" id="{50019C08-A544-77AA-420A-DF16ADE18A2C}"/>
                  </a:ext>
                </a:extLst>
              </p:cNvPr>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2865;p26">
                <a:extLst>
                  <a:ext uri="{FF2B5EF4-FFF2-40B4-BE49-F238E27FC236}">
                    <a16:creationId xmlns:a16="http://schemas.microsoft.com/office/drawing/2014/main" id="{C9F8ED4E-EE44-BF28-C49F-2C2F05C72034}"/>
                  </a:ext>
                </a:extLst>
              </p:cNvPr>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2866;p26">
                <a:extLst>
                  <a:ext uri="{FF2B5EF4-FFF2-40B4-BE49-F238E27FC236}">
                    <a16:creationId xmlns:a16="http://schemas.microsoft.com/office/drawing/2014/main" id="{DE415648-3C60-6056-850D-6A90E95860F2}"/>
                  </a:ext>
                </a:extLst>
              </p:cNvPr>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2867;p26">
              <a:extLst>
                <a:ext uri="{FF2B5EF4-FFF2-40B4-BE49-F238E27FC236}">
                  <a16:creationId xmlns:a16="http://schemas.microsoft.com/office/drawing/2014/main" id="{950E8489-30BF-E779-80D1-AEC4FDC58F77}"/>
                </a:ext>
              </a:extLst>
            </p:cNvPr>
            <p:cNvGrpSpPr/>
            <p:nvPr/>
          </p:nvGrpSpPr>
          <p:grpSpPr>
            <a:xfrm>
              <a:off x="1154056" y="1577491"/>
              <a:ext cx="972154" cy="816641"/>
              <a:chOff x="578416" y="683996"/>
              <a:chExt cx="402049" cy="337734"/>
            </a:xfrm>
          </p:grpSpPr>
          <p:sp>
            <p:nvSpPr>
              <p:cNvPr id="53" name="Google Shape;2868;p26">
                <a:extLst>
                  <a:ext uri="{FF2B5EF4-FFF2-40B4-BE49-F238E27FC236}">
                    <a16:creationId xmlns:a16="http://schemas.microsoft.com/office/drawing/2014/main" id="{29B255EF-64CF-5E25-78FB-07947F517924}"/>
                  </a:ext>
                </a:extLst>
              </p:cNvPr>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2869;p26">
                <a:extLst>
                  <a:ext uri="{FF2B5EF4-FFF2-40B4-BE49-F238E27FC236}">
                    <a16:creationId xmlns:a16="http://schemas.microsoft.com/office/drawing/2014/main" id="{41805D39-5A8D-F8F8-7EE6-088C2F43EE30}"/>
                  </a:ext>
                </a:extLst>
              </p:cNvPr>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2870;p26">
                <a:extLst>
                  <a:ext uri="{FF2B5EF4-FFF2-40B4-BE49-F238E27FC236}">
                    <a16:creationId xmlns:a16="http://schemas.microsoft.com/office/drawing/2014/main" id="{EE1477F8-2581-1380-6D97-E59FC89A37DE}"/>
                  </a:ext>
                </a:extLst>
              </p:cNvPr>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 name="Google Shape;2871;p26">
              <a:extLst>
                <a:ext uri="{FF2B5EF4-FFF2-40B4-BE49-F238E27FC236}">
                  <a16:creationId xmlns:a16="http://schemas.microsoft.com/office/drawing/2014/main" id="{62B40DCF-6269-C138-6541-25911976C6A0}"/>
                </a:ext>
              </a:extLst>
            </p:cNvPr>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872;p26">
              <a:extLst>
                <a:ext uri="{FF2B5EF4-FFF2-40B4-BE49-F238E27FC236}">
                  <a16:creationId xmlns:a16="http://schemas.microsoft.com/office/drawing/2014/main" id="{C9379DA1-2460-A387-3D2E-8D06AC783003}"/>
                </a:ext>
              </a:extLst>
            </p:cNvPr>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873;p26">
              <a:extLst>
                <a:ext uri="{FF2B5EF4-FFF2-40B4-BE49-F238E27FC236}">
                  <a16:creationId xmlns:a16="http://schemas.microsoft.com/office/drawing/2014/main" id="{00D9353B-58F8-0B2F-DFBB-71CB33D02E19}"/>
                </a:ext>
              </a:extLst>
            </p:cNvPr>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874;p26">
              <a:extLst>
                <a:ext uri="{FF2B5EF4-FFF2-40B4-BE49-F238E27FC236}">
                  <a16:creationId xmlns:a16="http://schemas.microsoft.com/office/drawing/2014/main" id="{262DC596-B882-A7D8-86A8-4567FEF066F7}"/>
                </a:ext>
              </a:extLst>
            </p:cNvPr>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875;p26">
              <a:extLst>
                <a:ext uri="{FF2B5EF4-FFF2-40B4-BE49-F238E27FC236}">
                  <a16:creationId xmlns:a16="http://schemas.microsoft.com/office/drawing/2014/main" id="{71BD629A-1FAD-E497-D477-56BE57989DEF}"/>
                </a:ext>
              </a:extLst>
            </p:cNvPr>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876;p26">
              <a:extLst>
                <a:ext uri="{FF2B5EF4-FFF2-40B4-BE49-F238E27FC236}">
                  <a16:creationId xmlns:a16="http://schemas.microsoft.com/office/drawing/2014/main" id="{0747ABFC-87CA-9567-5F3A-D83B0CA3E9AF}"/>
                </a:ext>
              </a:extLst>
            </p:cNvPr>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877;p26">
              <a:extLst>
                <a:ext uri="{FF2B5EF4-FFF2-40B4-BE49-F238E27FC236}">
                  <a16:creationId xmlns:a16="http://schemas.microsoft.com/office/drawing/2014/main" id="{1518E7A9-E235-0F18-8E0D-0017722AB646}"/>
                </a:ext>
              </a:extLst>
            </p:cNvPr>
            <p:cNvPicPr preferRelativeResize="0"/>
            <p:nvPr/>
          </p:nvPicPr>
          <p:blipFill rotWithShape="1">
            <a:blip r:embed="rId4">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27" name="Google Shape;2878;p26">
              <a:extLst>
                <a:ext uri="{FF2B5EF4-FFF2-40B4-BE49-F238E27FC236}">
                  <a16:creationId xmlns:a16="http://schemas.microsoft.com/office/drawing/2014/main" id="{609483D0-DC21-3EF4-CCA7-A9BD53EFAC48}"/>
                </a:ext>
              </a:extLst>
            </p:cNvPr>
            <p:cNvPicPr preferRelativeResize="0"/>
            <p:nvPr/>
          </p:nvPicPr>
          <p:blipFill rotWithShape="1">
            <a:blip r:embed="rId4">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28" name="Google Shape;2879;p26">
              <a:extLst>
                <a:ext uri="{FF2B5EF4-FFF2-40B4-BE49-F238E27FC236}">
                  <a16:creationId xmlns:a16="http://schemas.microsoft.com/office/drawing/2014/main" id="{10B8AEB2-C993-BF22-0FA7-0BCA4922C10E}"/>
                </a:ext>
              </a:extLst>
            </p:cNvPr>
            <p:cNvPicPr preferRelativeResize="0"/>
            <p:nvPr/>
          </p:nvPicPr>
          <p:blipFill rotWithShape="1">
            <a:blip r:embed="rId4">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29" name="Google Shape;2880;p26">
              <a:extLst>
                <a:ext uri="{FF2B5EF4-FFF2-40B4-BE49-F238E27FC236}">
                  <a16:creationId xmlns:a16="http://schemas.microsoft.com/office/drawing/2014/main" id="{DFD98058-A4FF-3F3B-A550-9AFDF78A76CF}"/>
                </a:ext>
              </a:extLst>
            </p:cNvPr>
            <p:cNvPicPr preferRelativeResize="0"/>
            <p:nvPr/>
          </p:nvPicPr>
          <p:blipFill rotWithShape="1">
            <a:blip r:embed="rId4">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30" name="Google Shape;2881;p26">
              <a:extLst>
                <a:ext uri="{FF2B5EF4-FFF2-40B4-BE49-F238E27FC236}">
                  <a16:creationId xmlns:a16="http://schemas.microsoft.com/office/drawing/2014/main" id="{5FF255F7-C0E0-0D5A-D2EE-850D3D6A9A0F}"/>
                </a:ext>
              </a:extLst>
            </p:cNvPr>
            <p:cNvPicPr preferRelativeResize="0"/>
            <p:nvPr/>
          </p:nvPicPr>
          <p:blipFill rotWithShape="1">
            <a:blip r:embed="rId4">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31" name="Google Shape;2882;p26">
              <a:extLst>
                <a:ext uri="{FF2B5EF4-FFF2-40B4-BE49-F238E27FC236}">
                  <a16:creationId xmlns:a16="http://schemas.microsoft.com/office/drawing/2014/main" id="{2F39B656-CE0E-AB90-A4DB-7A2CA5326DB2}"/>
                </a:ext>
              </a:extLst>
            </p:cNvPr>
            <p:cNvPicPr preferRelativeResize="0"/>
            <p:nvPr/>
          </p:nvPicPr>
          <p:blipFill rotWithShape="1">
            <a:blip r:embed="rId4">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32" name="Google Shape;2883;p26">
              <a:extLst>
                <a:ext uri="{FF2B5EF4-FFF2-40B4-BE49-F238E27FC236}">
                  <a16:creationId xmlns:a16="http://schemas.microsoft.com/office/drawing/2014/main" id="{F920ED0A-DA48-9A4B-9973-3ED0E51378EB}"/>
                </a:ext>
              </a:extLst>
            </p:cNvPr>
            <p:cNvGrpSpPr/>
            <p:nvPr/>
          </p:nvGrpSpPr>
          <p:grpSpPr>
            <a:xfrm>
              <a:off x="907252" y="4823073"/>
              <a:ext cx="2977424" cy="1488475"/>
              <a:chOff x="404598" y="1921373"/>
              <a:chExt cx="1231358" cy="615581"/>
            </a:xfrm>
          </p:grpSpPr>
          <p:sp>
            <p:nvSpPr>
              <p:cNvPr id="48" name="Google Shape;2884;p26">
                <a:extLst>
                  <a:ext uri="{FF2B5EF4-FFF2-40B4-BE49-F238E27FC236}">
                    <a16:creationId xmlns:a16="http://schemas.microsoft.com/office/drawing/2014/main" id="{236E46DB-A5F0-3CA8-A611-E715A963E451}"/>
                  </a:ext>
                </a:extLst>
              </p:cNvPr>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2885;p26">
                <a:extLst>
                  <a:ext uri="{FF2B5EF4-FFF2-40B4-BE49-F238E27FC236}">
                    <a16:creationId xmlns:a16="http://schemas.microsoft.com/office/drawing/2014/main" id="{692F3F9C-D639-2B57-CA07-DF4EDB12C314}"/>
                  </a:ext>
                </a:extLst>
              </p:cNvPr>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2886;p26">
                <a:extLst>
                  <a:ext uri="{FF2B5EF4-FFF2-40B4-BE49-F238E27FC236}">
                    <a16:creationId xmlns:a16="http://schemas.microsoft.com/office/drawing/2014/main" id="{548E7565-AD7E-165D-FB89-77AA502B5F59}"/>
                  </a:ext>
                </a:extLst>
              </p:cNvPr>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2887;p26">
                <a:extLst>
                  <a:ext uri="{FF2B5EF4-FFF2-40B4-BE49-F238E27FC236}">
                    <a16:creationId xmlns:a16="http://schemas.microsoft.com/office/drawing/2014/main" id="{86F4E402-D040-07B5-9001-0FF97AF683A9}"/>
                  </a:ext>
                </a:extLst>
              </p:cNvPr>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2888;p26">
                <a:extLst>
                  <a:ext uri="{FF2B5EF4-FFF2-40B4-BE49-F238E27FC236}">
                    <a16:creationId xmlns:a16="http://schemas.microsoft.com/office/drawing/2014/main" id="{CCE87E4C-0C32-EFCD-8A23-82350C4CC02A}"/>
                  </a:ext>
                </a:extLst>
              </p:cNvPr>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2889;p26">
              <a:extLst>
                <a:ext uri="{FF2B5EF4-FFF2-40B4-BE49-F238E27FC236}">
                  <a16:creationId xmlns:a16="http://schemas.microsoft.com/office/drawing/2014/main" id="{F67C355E-8157-63B4-BE2E-D18657D60C59}"/>
                </a:ext>
              </a:extLst>
            </p:cNvPr>
            <p:cNvGrpSpPr/>
            <p:nvPr/>
          </p:nvGrpSpPr>
          <p:grpSpPr>
            <a:xfrm>
              <a:off x="641961" y="4672752"/>
              <a:ext cx="3103771" cy="1127354"/>
              <a:chOff x="294883" y="1859206"/>
              <a:chExt cx="1283611" cy="466234"/>
            </a:xfrm>
          </p:grpSpPr>
          <p:sp>
            <p:nvSpPr>
              <p:cNvPr id="43" name="Google Shape;2890;p26">
                <a:extLst>
                  <a:ext uri="{FF2B5EF4-FFF2-40B4-BE49-F238E27FC236}">
                    <a16:creationId xmlns:a16="http://schemas.microsoft.com/office/drawing/2014/main" id="{422E6EEE-73F3-FDF6-3AA9-FDC1909B589C}"/>
                  </a:ext>
                </a:extLst>
              </p:cNvPr>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2891;p26">
                <a:extLst>
                  <a:ext uri="{FF2B5EF4-FFF2-40B4-BE49-F238E27FC236}">
                    <a16:creationId xmlns:a16="http://schemas.microsoft.com/office/drawing/2014/main" id="{9D10C7C6-9C61-DEBC-F71D-2FBE1D6D6DF7}"/>
                  </a:ext>
                </a:extLst>
              </p:cNvPr>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2892;p26">
                <a:extLst>
                  <a:ext uri="{FF2B5EF4-FFF2-40B4-BE49-F238E27FC236}">
                    <a16:creationId xmlns:a16="http://schemas.microsoft.com/office/drawing/2014/main" id="{46D7198E-F1EC-102C-140D-E1F51C33082E}"/>
                  </a:ext>
                </a:extLst>
              </p:cNvPr>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2893;p26">
                <a:extLst>
                  <a:ext uri="{FF2B5EF4-FFF2-40B4-BE49-F238E27FC236}">
                    <a16:creationId xmlns:a16="http://schemas.microsoft.com/office/drawing/2014/main" id="{52E83A54-2EF5-3F36-2557-9D7D3F09341B}"/>
                  </a:ext>
                </a:extLst>
              </p:cNvPr>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2894;p26">
                <a:extLst>
                  <a:ext uri="{FF2B5EF4-FFF2-40B4-BE49-F238E27FC236}">
                    <a16:creationId xmlns:a16="http://schemas.microsoft.com/office/drawing/2014/main" id="{C45B3C1C-DD40-52F1-F308-592A2145310F}"/>
                  </a:ext>
                </a:extLst>
              </p:cNvPr>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 name="Google Shape;2895;p26">
              <a:extLst>
                <a:ext uri="{FF2B5EF4-FFF2-40B4-BE49-F238E27FC236}">
                  <a16:creationId xmlns:a16="http://schemas.microsoft.com/office/drawing/2014/main" id="{EB6F033C-EBDF-4E3E-B1E3-E81F59735CF8}"/>
                </a:ext>
              </a:extLst>
            </p:cNvPr>
            <p:cNvGrpSpPr/>
            <p:nvPr/>
          </p:nvGrpSpPr>
          <p:grpSpPr>
            <a:xfrm>
              <a:off x="2001330" y="4529732"/>
              <a:ext cx="1718823" cy="1638272"/>
              <a:chOff x="1827841" y="4276132"/>
              <a:chExt cx="1718823" cy="1638272"/>
            </a:xfrm>
          </p:grpSpPr>
          <p:sp>
            <p:nvSpPr>
              <p:cNvPr id="39" name="Google Shape;2896;p26">
                <a:extLst>
                  <a:ext uri="{FF2B5EF4-FFF2-40B4-BE49-F238E27FC236}">
                    <a16:creationId xmlns:a16="http://schemas.microsoft.com/office/drawing/2014/main" id="{2C7FD0A2-14E8-446E-95AA-0A82A0E3D749}"/>
                  </a:ext>
                </a:extLst>
              </p:cNvPr>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897;p26">
                <a:extLst>
                  <a:ext uri="{FF2B5EF4-FFF2-40B4-BE49-F238E27FC236}">
                    <a16:creationId xmlns:a16="http://schemas.microsoft.com/office/drawing/2014/main" id="{F58281F8-89AF-C9D8-E795-E8509C81379C}"/>
                  </a:ext>
                </a:extLst>
              </p:cNvPr>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898;p26">
                <a:extLst>
                  <a:ext uri="{FF2B5EF4-FFF2-40B4-BE49-F238E27FC236}">
                    <a16:creationId xmlns:a16="http://schemas.microsoft.com/office/drawing/2014/main" id="{E9FF7214-DEF5-80FE-284E-512895783072}"/>
                  </a:ext>
                </a:extLst>
              </p:cNvPr>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2899;p26">
                <a:extLst>
                  <a:ext uri="{FF2B5EF4-FFF2-40B4-BE49-F238E27FC236}">
                    <a16:creationId xmlns:a16="http://schemas.microsoft.com/office/drawing/2014/main" id="{B4D33858-56C1-5DD5-1894-E1414C249857}"/>
                  </a:ext>
                </a:extLst>
              </p:cNvPr>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 name="Google Shape;2900;p26">
              <a:extLst>
                <a:ext uri="{FF2B5EF4-FFF2-40B4-BE49-F238E27FC236}">
                  <a16:creationId xmlns:a16="http://schemas.microsoft.com/office/drawing/2014/main" id="{4C29FB27-9D2A-A673-3975-317B52C417FA}"/>
                </a:ext>
              </a:extLst>
            </p:cNvPr>
            <p:cNvGrpSpPr/>
            <p:nvPr/>
          </p:nvGrpSpPr>
          <p:grpSpPr>
            <a:xfrm>
              <a:off x="651239" y="4206503"/>
              <a:ext cx="1549654" cy="1479361"/>
              <a:chOff x="477750" y="3952903"/>
              <a:chExt cx="1549654" cy="1479361"/>
            </a:xfrm>
          </p:grpSpPr>
          <p:sp>
            <p:nvSpPr>
              <p:cNvPr id="36" name="Google Shape;2901;p26">
                <a:extLst>
                  <a:ext uri="{FF2B5EF4-FFF2-40B4-BE49-F238E27FC236}">
                    <a16:creationId xmlns:a16="http://schemas.microsoft.com/office/drawing/2014/main" id="{44243E77-B3B2-37C5-61F1-D7F95B9E6CE5}"/>
                  </a:ext>
                </a:extLst>
              </p:cNvPr>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2902;p26">
                <a:extLst>
                  <a:ext uri="{FF2B5EF4-FFF2-40B4-BE49-F238E27FC236}">
                    <a16:creationId xmlns:a16="http://schemas.microsoft.com/office/drawing/2014/main" id="{DF6F8196-0D65-9C14-7449-FF013340C8D8}"/>
                  </a:ext>
                </a:extLst>
              </p:cNvPr>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2903;p26">
                <a:extLst>
                  <a:ext uri="{FF2B5EF4-FFF2-40B4-BE49-F238E27FC236}">
                    <a16:creationId xmlns:a16="http://schemas.microsoft.com/office/drawing/2014/main" id="{EE5CC2AA-E813-D454-3D91-A21DCC9089FF}"/>
                  </a:ext>
                </a:extLst>
              </p:cNvPr>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70786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7"/>
        <p:cNvGrpSpPr/>
        <p:nvPr/>
      </p:nvGrpSpPr>
      <p:grpSpPr>
        <a:xfrm>
          <a:off x="0" y="0"/>
          <a:ext cx="0" cy="0"/>
          <a:chOff x="0" y="0"/>
          <a:chExt cx="0" cy="0"/>
        </a:xfrm>
      </p:grpSpPr>
      <p:sp>
        <p:nvSpPr>
          <p:cNvPr id="20" name="Google Shape;3281;p31">
            <a:extLst>
              <a:ext uri="{FF2B5EF4-FFF2-40B4-BE49-F238E27FC236}">
                <a16:creationId xmlns:a16="http://schemas.microsoft.com/office/drawing/2014/main" id="{9CD6A7E5-9E2B-A7EA-F27F-F31B9E8CADE6}"/>
              </a:ext>
            </a:extLst>
          </p:cNvPr>
          <p:cNvSpPr txBox="1">
            <a:spLocks noGrp="1"/>
          </p:cNvSpPr>
          <p:nvPr>
            <p:ph type="title"/>
          </p:nvPr>
        </p:nvSpPr>
        <p:spPr>
          <a:xfrm>
            <a:off x="3004826" y="2246428"/>
            <a:ext cx="8272774" cy="1045412"/>
          </a:xfrm>
          <a:prstGeom prst="rect">
            <a:avLst/>
          </a:prstGeom>
          <a:noFill/>
          <a:ln>
            <a:noFill/>
          </a:ln>
          <a:effectLst>
            <a:outerShdw dist="19050" dir="5400000" algn="bl" rotWithShape="0">
              <a:srgbClr val="000000">
                <a:alpha val="23921"/>
              </a:srgbClr>
            </a:outerShdw>
          </a:effectLst>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500"/>
              <a:buNone/>
            </a:pPr>
            <a:r>
              <a:rPr lang="en" sz="6000" dirty="0"/>
              <a:t>8- Comments or Questions</a:t>
            </a:r>
            <a:endParaRPr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7"/>
        <p:cNvGrpSpPr/>
        <p:nvPr/>
      </p:nvGrpSpPr>
      <p:grpSpPr>
        <a:xfrm>
          <a:off x="0" y="0"/>
          <a:ext cx="0" cy="0"/>
          <a:chOff x="0" y="0"/>
          <a:chExt cx="0" cy="0"/>
        </a:xfrm>
      </p:grpSpPr>
      <p:grpSp>
        <p:nvGrpSpPr>
          <p:cNvPr id="2418" name="Google Shape;2418;p24"/>
          <p:cNvGrpSpPr/>
          <p:nvPr/>
        </p:nvGrpSpPr>
        <p:grpSpPr>
          <a:xfrm>
            <a:off x="18623" y="48448"/>
            <a:ext cx="4689190" cy="4029996"/>
            <a:chOff x="18623" y="48448"/>
            <a:chExt cx="4689190" cy="4029996"/>
          </a:xfrm>
        </p:grpSpPr>
        <p:sp>
          <p:nvSpPr>
            <p:cNvPr id="2419" name="Google Shape;2419;p24"/>
            <p:cNvSpPr/>
            <p:nvPr/>
          </p:nvSpPr>
          <p:spPr>
            <a:xfrm>
              <a:off x="126236" y="1814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0" name="Google Shape;2420;p24"/>
            <p:cNvPicPr preferRelativeResize="0"/>
            <p:nvPr/>
          </p:nvPicPr>
          <p:blipFill rotWithShape="1">
            <a:blip r:embed="rId3">
              <a:alphaModFix/>
            </a:blip>
            <a:srcRect/>
            <a:stretch/>
          </p:blipFill>
          <p:spPr>
            <a:xfrm>
              <a:off x="394701" y="16937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21" name="Google Shape;2421;p24"/>
            <p:cNvSpPr/>
            <p:nvPr/>
          </p:nvSpPr>
          <p:spPr>
            <a:xfrm>
              <a:off x="609611" y="275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2" name="Google Shape;2422;p24"/>
            <p:cNvPicPr preferRelativeResize="0"/>
            <p:nvPr/>
          </p:nvPicPr>
          <p:blipFill rotWithShape="1">
            <a:blip r:embed="rId3">
              <a:alphaModFix/>
            </a:blip>
            <a:srcRect/>
            <a:stretch/>
          </p:blipFill>
          <p:spPr>
            <a:xfrm>
              <a:off x="276052" y="47299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23" name="Google Shape;2423;p24"/>
            <p:cNvSpPr/>
            <p:nvPr/>
          </p:nvSpPr>
          <p:spPr>
            <a:xfrm rot="5656676">
              <a:off x="449021" y="801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4" name="Google Shape;2424;p24"/>
            <p:cNvPicPr preferRelativeResize="0"/>
            <p:nvPr/>
          </p:nvPicPr>
          <p:blipFill rotWithShape="1">
            <a:blip r:embed="rId3">
              <a:alphaModFix/>
            </a:blip>
            <a:srcRect/>
            <a:stretch/>
          </p:blipFill>
          <p:spPr>
            <a:xfrm rot="5656153">
              <a:off x="438275" y="106690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25" name="Google Shape;2425;p24"/>
            <p:cNvSpPr/>
            <p:nvPr/>
          </p:nvSpPr>
          <p:spPr>
            <a:xfrm rot="5656676">
              <a:off x="318847" y="127633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6" name="Google Shape;2426;p24"/>
            <p:cNvPicPr preferRelativeResize="0"/>
            <p:nvPr/>
          </p:nvPicPr>
          <p:blipFill rotWithShape="1">
            <a:blip r:embed="rId3">
              <a:alphaModFix/>
            </a:blip>
            <a:srcRect/>
            <a:stretch/>
          </p:blipFill>
          <p:spPr>
            <a:xfrm rot="5656676">
              <a:off x="125121" y="92525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27" name="Google Shape;2427;p24"/>
            <p:cNvSpPr/>
            <p:nvPr/>
          </p:nvSpPr>
          <p:spPr>
            <a:xfrm>
              <a:off x="76211" y="5916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24"/>
            <p:cNvSpPr/>
            <p:nvPr/>
          </p:nvSpPr>
          <p:spPr>
            <a:xfrm>
              <a:off x="68648" y="156511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9" name="Google Shape;2429;p24"/>
            <p:cNvPicPr preferRelativeResize="0"/>
            <p:nvPr/>
          </p:nvPicPr>
          <p:blipFill rotWithShape="1">
            <a:blip r:embed="rId3">
              <a:alphaModFix/>
            </a:blip>
            <a:srcRect/>
            <a:stretch/>
          </p:blipFill>
          <p:spPr>
            <a:xfrm>
              <a:off x="337113" y="1552999"/>
              <a:ext cx="100169" cy="100168"/>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30" name="Google Shape;2430;p24"/>
            <p:cNvSpPr/>
            <p:nvPr/>
          </p:nvSpPr>
          <p:spPr>
            <a:xfrm>
              <a:off x="449036" y="17615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1" name="Google Shape;2431;p24"/>
            <p:cNvPicPr preferRelativeResize="0"/>
            <p:nvPr/>
          </p:nvPicPr>
          <p:blipFill rotWithShape="1">
            <a:blip r:embed="rId3">
              <a:alphaModFix/>
            </a:blip>
            <a:srcRect/>
            <a:stretch/>
          </p:blipFill>
          <p:spPr>
            <a:xfrm>
              <a:off x="218465" y="185662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32" name="Google Shape;2432;p24"/>
            <p:cNvSpPr/>
            <p:nvPr/>
          </p:nvSpPr>
          <p:spPr>
            <a:xfrm rot="5656676">
              <a:off x="391434" y="21849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3" name="Google Shape;2433;p24"/>
            <p:cNvPicPr preferRelativeResize="0"/>
            <p:nvPr/>
          </p:nvPicPr>
          <p:blipFill rotWithShape="1">
            <a:blip r:embed="rId3">
              <a:alphaModFix/>
            </a:blip>
            <a:srcRect/>
            <a:stretch/>
          </p:blipFill>
          <p:spPr>
            <a:xfrm rot="5656153">
              <a:off x="380687" y="2450525"/>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34" name="Google Shape;2434;p24"/>
            <p:cNvSpPr/>
            <p:nvPr/>
          </p:nvSpPr>
          <p:spPr>
            <a:xfrm rot="5656676">
              <a:off x="261260" y="2659961"/>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5" name="Google Shape;2435;p24"/>
            <p:cNvPicPr preferRelativeResize="0"/>
            <p:nvPr/>
          </p:nvPicPr>
          <p:blipFill rotWithShape="1">
            <a:blip r:embed="rId3">
              <a:alphaModFix/>
            </a:blip>
            <a:srcRect/>
            <a:stretch/>
          </p:blipFill>
          <p:spPr>
            <a:xfrm rot="5656676">
              <a:off x="67533" y="2308877"/>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36" name="Google Shape;2436;p24"/>
            <p:cNvSpPr/>
            <p:nvPr/>
          </p:nvSpPr>
          <p:spPr>
            <a:xfrm>
              <a:off x="18623" y="19752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24"/>
            <p:cNvSpPr/>
            <p:nvPr/>
          </p:nvSpPr>
          <p:spPr>
            <a:xfrm>
              <a:off x="96086" y="28829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8" name="Google Shape;2438;p24"/>
            <p:cNvPicPr preferRelativeResize="0"/>
            <p:nvPr/>
          </p:nvPicPr>
          <p:blipFill rotWithShape="1">
            <a:blip r:embed="rId3">
              <a:alphaModFix/>
            </a:blip>
            <a:srcRect/>
            <a:stretch/>
          </p:blipFill>
          <p:spPr>
            <a:xfrm>
              <a:off x="364551" y="2870824"/>
              <a:ext cx="100169" cy="1001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39" name="Google Shape;2439;p24"/>
            <p:cNvSpPr/>
            <p:nvPr/>
          </p:nvSpPr>
          <p:spPr>
            <a:xfrm>
              <a:off x="476473" y="30793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0" name="Google Shape;2440;p24"/>
            <p:cNvPicPr preferRelativeResize="0"/>
            <p:nvPr/>
          </p:nvPicPr>
          <p:blipFill rotWithShape="1">
            <a:blip r:embed="rId3">
              <a:alphaModFix/>
            </a:blip>
            <a:srcRect/>
            <a:stretch/>
          </p:blipFill>
          <p:spPr>
            <a:xfrm>
              <a:off x="245902" y="3174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41" name="Google Shape;2441;p24"/>
            <p:cNvSpPr/>
            <p:nvPr/>
          </p:nvSpPr>
          <p:spPr>
            <a:xfrm rot="5656676">
              <a:off x="418871" y="350278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2" name="Google Shape;2442;p24"/>
            <p:cNvPicPr preferRelativeResize="0"/>
            <p:nvPr/>
          </p:nvPicPr>
          <p:blipFill rotWithShape="1">
            <a:blip r:embed="rId3">
              <a:alphaModFix/>
            </a:blip>
            <a:srcRect/>
            <a:stretch/>
          </p:blipFill>
          <p:spPr>
            <a:xfrm rot="5656153">
              <a:off x="408125" y="3768350"/>
              <a:ext cx="100136" cy="100136"/>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43" name="Google Shape;2443;p24"/>
            <p:cNvSpPr/>
            <p:nvPr/>
          </p:nvSpPr>
          <p:spPr>
            <a:xfrm rot="5656676">
              <a:off x="288697" y="3977786"/>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4" name="Google Shape;2444;p24"/>
            <p:cNvPicPr preferRelativeResize="0"/>
            <p:nvPr/>
          </p:nvPicPr>
          <p:blipFill rotWithShape="1">
            <a:blip r:embed="rId3">
              <a:alphaModFix/>
            </a:blip>
            <a:srcRect/>
            <a:stretch/>
          </p:blipFill>
          <p:spPr>
            <a:xfrm rot="5656676">
              <a:off x="94971" y="3626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45" name="Google Shape;2445;p24"/>
            <p:cNvSpPr/>
            <p:nvPr/>
          </p:nvSpPr>
          <p:spPr>
            <a:xfrm>
              <a:off x="46061" y="329309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6" name="Google Shape;2446;p24"/>
            <p:cNvPicPr preferRelativeResize="0"/>
            <p:nvPr/>
          </p:nvPicPr>
          <p:blipFill rotWithShape="1">
            <a:blip r:embed="rId3">
              <a:alphaModFix/>
            </a:blip>
            <a:srcRect/>
            <a:stretch/>
          </p:blipFill>
          <p:spPr>
            <a:xfrm>
              <a:off x="1012540" y="950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47" name="Google Shape;2447;p24"/>
            <p:cNvSpPr/>
            <p:nvPr/>
          </p:nvSpPr>
          <p:spPr>
            <a:xfrm rot="5656676">
              <a:off x="870896" y="1071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8" name="Google Shape;2448;p24"/>
            <p:cNvPicPr preferRelativeResize="0"/>
            <p:nvPr/>
          </p:nvPicPr>
          <p:blipFill rotWithShape="1">
            <a:blip r:embed="rId3">
              <a:alphaModFix/>
            </a:blip>
            <a:srcRect/>
            <a:stretch/>
          </p:blipFill>
          <p:spPr>
            <a:xfrm rot="5656676">
              <a:off x="861608" y="5473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49" name="Google Shape;2449;p24"/>
            <p:cNvSpPr/>
            <p:nvPr/>
          </p:nvSpPr>
          <p:spPr>
            <a:xfrm>
              <a:off x="1343223" y="397668"/>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4"/>
            <p:cNvSpPr/>
            <p:nvPr/>
          </p:nvSpPr>
          <p:spPr>
            <a:xfrm rot="5656676">
              <a:off x="1030321"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24"/>
            <p:cNvSpPr/>
            <p:nvPr/>
          </p:nvSpPr>
          <p:spPr>
            <a:xfrm rot="5400000">
              <a:off x="1571559" y="721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2" name="Google Shape;2452;p24"/>
            <p:cNvPicPr preferRelativeResize="0"/>
            <p:nvPr/>
          </p:nvPicPr>
          <p:blipFill rotWithShape="1">
            <a:blip r:embed="rId3">
              <a:alphaModFix/>
            </a:blip>
            <a:srcRect/>
            <a:stretch/>
          </p:blipFill>
          <p:spPr>
            <a:xfrm rot="5400000">
              <a:off x="1903739" y="4029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53" name="Google Shape;2453;p24"/>
            <p:cNvSpPr/>
            <p:nvPr/>
          </p:nvSpPr>
          <p:spPr>
            <a:xfrm rot="-10543324">
              <a:off x="1913002" y="2641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4" name="Google Shape;2454;p24"/>
            <p:cNvPicPr preferRelativeResize="0"/>
            <p:nvPr/>
          </p:nvPicPr>
          <p:blipFill rotWithShape="1">
            <a:blip r:embed="rId3">
              <a:alphaModFix/>
            </a:blip>
            <a:srcRect/>
            <a:stretch/>
          </p:blipFill>
          <p:spPr>
            <a:xfrm rot="-10543324">
              <a:off x="1451465" y="2519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55" name="Google Shape;2455;p24"/>
            <p:cNvSpPr/>
            <p:nvPr/>
          </p:nvSpPr>
          <p:spPr>
            <a:xfrm rot="-10543324">
              <a:off x="1622502" y="4235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24"/>
            <p:cNvSpPr/>
            <p:nvPr/>
          </p:nvSpPr>
          <p:spPr>
            <a:xfrm>
              <a:off x="2195261"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7" name="Google Shape;2457;p24"/>
            <p:cNvPicPr preferRelativeResize="0"/>
            <p:nvPr/>
          </p:nvPicPr>
          <p:blipFill rotWithShape="1">
            <a:blip r:embed="rId3">
              <a:alphaModFix/>
            </a:blip>
            <a:srcRect/>
            <a:stretch/>
          </p:blipFill>
          <p:spPr>
            <a:xfrm>
              <a:off x="2598190" y="48448"/>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58" name="Google Shape;2458;p24"/>
            <p:cNvSpPr/>
            <p:nvPr/>
          </p:nvSpPr>
          <p:spPr>
            <a:xfrm rot="5656676">
              <a:off x="2416296" y="229334"/>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9" name="Google Shape;2459;p24"/>
            <p:cNvPicPr preferRelativeResize="0"/>
            <p:nvPr/>
          </p:nvPicPr>
          <p:blipFill rotWithShape="1">
            <a:blip r:embed="rId3">
              <a:alphaModFix/>
            </a:blip>
            <a:srcRect/>
            <a:stretch/>
          </p:blipFill>
          <p:spPr>
            <a:xfrm rot="5656676">
              <a:off x="2447258" y="5007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60" name="Google Shape;2460;p24"/>
            <p:cNvSpPr/>
            <p:nvPr/>
          </p:nvSpPr>
          <p:spPr>
            <a:xfrm>
              <a:off x="2916223" y="229343"/>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24"/>
            <p:cNvSpPr/>
            <p:nvPr/>
          </p:nvSpPr>
          <p:spPr>
            <a:xfrm rot="5656676">
              <a:off x="2717596" y="397659"/>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24"/>
            <p:cNvSpPr/>
            <p:nvPr/>
          </p:nvSpPr>
          <p:spPr>
            <a:xfrm rot="5400000">
              <a:off x="3385809" y="101716"/>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63" name="Google Shape;2463;p24"/>
            <p:cNvPicPr preferRelativeResize="0"/>
            <p:nvPr/>
          </p:nvPicPr>
          <p:blipFill rotWithShape="1">
            <a:blip r:embed="rId3">
              <a:alphaModFix/>
            </a:blip>
            <a:srcRect/>
            <a:stretch/>
          </p:blipFill>
          <p:spPr>
            <a:xfrm rot="5400000">
              <a:off x="3717989" y="432520"/>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64" name="Google Shape;2464;p24"/>
            <p:cNvSpPr/>
            <p:nvPr/>
          </p:nvSpPr>
          <p:spPr>
            <a:xfrm rot="-10543324">
              <a:off x="3727252" y="293727"/>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65" name="Google Shape;2465;p24"/>
            <p:cNvPicPr preferRelativeResize="0"/>
            <p:nvPr/>
          </p:nvPicPr>
          <p:blipFill rotWithShape="1">
            <a:blip r:embed="rId3">
              <a:alphaModFix/>
            </a:blip>
            <a:srcRect/>
            <a:stretch/>
          </p:blipFill>
          <p:spPr>
            <a:xfrm rot="-10543324">
              <a:off x="3265715" y="281589"/>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66" name="Google Shape;2466;p24"/>
            <p:cNvSpPr/>
            <p:nvPr/>
          </p:nvSpPr>
          <p:spPr>
            <a:xfrm rot="-10543324">
              <a:off x="3436752" y="453152"/>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24"/>
            <p:cNvSpPr/>
            <p:nvPr/>
          </p:nvSpPr>
          <p:spPr>
            <a:xfrm>
              <a:off x="4028648" y="384781"/>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24"/>
            <p:cNvSpPr/>
            <p:nvPr/>
          </p:nvSpPr>
          <p:spPr>
            <a:xfrm rot="5400000">
              <a:off x="4256984" y="59229"/>
              <a:ext cx="100109" cy="94409"/>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69" name="Google Shape;2469;p24"/>
            <p:cNvPicPr preferRelativeResize="0"/>
            <p:nvPr/>
          </p:nvPicPr>
          <p:blipFill rotWithShape="1">
            <a:blip r:embed="rId3">
              <a:alphaModFix/>
            </a:blip>
            <a:srcRect/>
            <a:stretch/>
          </p:blipFill>
          <p:spPr>
            <a:xfrm rot="5400000">
              <a:off x="4589164" y="390033"/>
              <a:ext cx="118649" cy="11864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70" name="Google Shape;2470;p24"/>
            <p:cNvSpPr/>
            <p:nvPr/>
          </p:nvSpPr>
          <p:spPr>
            <a:xfrm rot="-10543324">
              <a:off x="4598427" y="251240"/>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71" name="Google Shape;2471;p24"/>
            <p:cNvPicPr preferRelativeResize="0"/>
            <p:nvPr/>
          </p:nvPicPr>
          <p:blipFill rotWithShape="1">
            <a:blip r:embed="rId3">
              <a:alphaModFix/>
            </a:blip>
            <a:srcRect/>
            <a:stretch/>
          </p:blipFill>
          <p:spPr>
            <a:xfrm rot="-10543324">
              <a:off x="4136890" y="239102"/>
              <a:ext cx="118669" cy="118669"/>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sp>
          <p:nvSpPr>
            <p:cNvPr id="2472" name="Google Shape;2472;p24"/>
            <p:cNvSpPr/>
            <p:nvPr/>
          </p:nvSpPr>
          <p:spPr>
            <a:xfrm rot="-10543324">
              <a:off x="4307927" y="410665"/>
              <a:ext cx="100126" cy="9442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73" name="Google Shape;2473;p24"/>
          <p:cNvSpPr txBox="1">
            <a:spLocks noGrp="1"/>
          </p:cNvSpPr>
          <p:nvPr>
            <p:ph type="title"/>
          </p:nvPr>
        </p:nvSpPr>
        <p:spPr>
          <a:xfrm>
            <a:off x="3824429" y="1212407"/>
            <a:ext cx="5828100" cy="1322875"/>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3200"/>
              <a:buNone/>
            </a:pPr>
            <a:r>
              <a:rPr lang="en" sz="8000" dirty="0"/>
              <a:t>Winter is:</a:t>
            </a:r>
            <a:endParaRPr sz="8000" dirty="0"/>
          </a:p>
        </p:txBody>
      </p:sp>
      <p:sp>
        <p:nvSpPr>
          <p:cNvPr id="2474" name="Google Shape;2474;p24"/>
          <p:cNvSpPr txBox="1">
            <a:spLocks noGrp="1"/>
          </p:cNvSpPr>
          <p:nvPr>
            <p:ph type="body" idx="1"/>
          </p:nvPr>
        </p:nvSpPr>
        <p:spPr>
          <a:xfrm>
            <a:off x="4340352" y="2535282"/>
            <a:ext cx="6116849" cy="3231534"/>
          </a:xfrm>
          <a:prstGeom prst="rect">
            <a:avLst/>
          </a:prstGeom>
          <a:noFill/>
          <a:ln>
            <a:noFill/>
          </a:ln>
        </p:spPr>
        <p:txBody>
          <a:bodyPr spcFirstLastPara="1" wrap="square" lIns="121900" tIns="121900" rIns="121900" bIns="121900" anchor="t" anchorCtr="0">
            <a:normAutofit/>
          </a:bodyPr>
          <a:lstStyle/>
          <a:p>
            <a:pPr marL="342900" indent="-342900"/>
            <a:r>
              <a:rPr lang="en-US" dirty="0"/>
              <a:t>The bridge between letting go and embracing growth</a:t>
            </a:r>
          </a:p>
          <a:p>
            <a:pPr marL="342900" indent="-342900"/>
            <a:r>
              <a:rPr lang="en-US" dirty="0"/>
              <a:t>The knowledge that slowing down is necessary</a:t>
            </a:r>
          </a:p>
          <a:p>
            <a:pPr marL="342900" indent="-342900"/>
            <a:r>
              <a:rPr lang="en-US" dirty="0"/>
              <a:t>The belief that even the darkest of times will pass</a:t>
            </a:r>
          </a:p>
          <a:p>
            <a:pPr marL="342900" indent="-342900"/>
            <a:r>
              <a:rPr lang="en-US" dirty="0"/>
              <a:t>The season of rest, of making room for what will come</a:t>
            </a:r>
            <a:endParaRPr dirty="0"/>
          </a:p>
        </p:txBody>
      </p:sp>
      <p:grpSp>
        <p:nvGrpSpPr>
          <p:cNvPr id="2476" name="Google Shape;2476;p24"/>
          <p:cNvGrpSpPr/>
          <p:nvPr/>
        </p:nvGrpSpPr>
        <p:grpSpPr>
          <a:xfrm rot="4311650" flipH="1">
            <a:off x="10245056" y="4537084"/>
            <a:ext cx="1183682" cy="1847904"/>
            <a:chOff x="8631124" y="1054389"/>
            <a:chExt cx="625337" cy="976245"/>
          </a:xfrm>
        </p:grpSpPr>
        <p:sp>
          <p:nvSpPr>
            <p:cNvPr id="2477" name="Google Shape;2477;p24"/>
            <p:cNvSpPr/>
            <p:nvPr/>
          </p:nvSpPr>
          <p:spPr>
            <a:xfrm>
              <a:off x="8632063" y="1055815"/>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78" name="Google Shape;2478;p24"/>
            <p:cNvGrpSpPr/>
            <p:nvPr/>
          </p:nvGrpSpPr>
          <p:grpSpPr>
            <a:xfrm>
              <a:off x="8631869" y="1055783"/>
              <a:ext cx="622678" cy="971853"/>
              <a:chOff x="3230151" y="1140520"/>
              <a:chExt cx="396964" cy="619567"/>
            </a:xfrm>
          </p:grpSpPr>
          <p:sp>
            <p:nvSpPr>
              <p:cNvPr id="2479" name="Google Shape;2479;p24"/>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24"/>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24"/>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24"/>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24"/>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24"/>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24"/>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24"/>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24"/>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24"/>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24"/>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24"/>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24"/>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24"/>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24"/>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24"/>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24"/>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96" name="Google Shape;2496;p24"/>
            <p:cNvSpPr/>
            <p:nvPr/>
          </p:nvSpPr>
          <p:spPr>
            <a:xfrm>
              <a:off x="8631124" y="1054389"/>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7" name="Google Shape;2497;p24"/>
          <p:cNvGrpSpPr/>
          <p:nvPr/>
        </p:nvGrpSpPr>
        <p:grpSpPr>
          <a:xfrm>
            <a:off x="9723070" y="5580133"/>
            <a:ext cx="2227650" cy="1113648"/>
            <a:chOff x="404598" y="1921373"/>
            <a:chExt cx="1231358" cy="615581"/>
          </a:xfrm>
        </p:grpSpPr>
        <p:sp>
          <p:nvSpPr>
            <p:cNvPr id="2498" name="Google Shape;2498;p24"/>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24"/>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24"/>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24"/>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24"/>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3" name="Google Shape;2503;p24"/>
          <p:cNvGrpSpPr/>
          <p:nvPr/>
        </p:nvGrpSpPr>
        <p:grpSpPr>
          <a:xfrm>
            <a:off x="9524584" y="5467666"/>
            <a:ext cx="2322181" cy="843464"/>
            <a:chOff x="294883" y="1859206"/>
            <a:chExt cx="1283611" cy="466234"/>
          </a:xfrm>
        </p:grpSpPr>
        <p:sp>
          <p:nvSpPr>
            <p:cNvPr id="2504" name="Google Shape;2504;p24"/>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24"/>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24"/>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24"/>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24"/>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9" name="Google Shape;2509;p24"/>
          <p:cNvGrpSpPr/>
          <p:nvPr/>
        </p:nvGrpSpPr>
        <p:grpSpPr>
          <a:xfrm>
            <a:off x="10541669" y="5360745"/>
            <a:ext cx="1286023" cy="1225755"/>
            <a:chOff x="1827841" y="4276132"/>
            <a:chExt cx="1718823" cy="1638272"/>
          </a:xfrm>
        </p:grpSpPr>
        <p:sp>
          <p:nvSpPr>
            <p:cNvPr id="2510" name="Google Shape;2510;p24"/>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24"/>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24"/>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24"/>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4" name="Google Shape;2514;p24"/>
          <p:cNvGrpSpPr/>
          <p:nvPr/>
        </p:nvGrpSpPr>
        <p:grpSpPr>
          <a:xfrm>
            <a:off x="9531531" y="5118905"/>
            <a:ext cx="1159451" cy="1106858"/>
            <a:chOff x="477750" y="3952903"/>
            <a:chExt cx="1549654" cy="1479361"/>
          </a:xfrm>
        </p:grpSpPr>
        <p:sp>
          <p:nvSpPr>
            <p:cNvPr id="2515" name="Google Shape;2515;p24"/>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24"/>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24"/>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8" name="Google Shape;2518;p24"/>
          <p:cNvGrpSpPr/>
          <p:nvPr/>
        </p:nvGrpSpPr>
        <p:grpSpPr>
          <a:xfrm>
            <a:off x="250300" y="2251498"/>
            <a:ext cx="4063146" cy="3567796"/>
            <a:chOff x="1699672" y="3041583"/>
            <a:chExt cx="2314919" cy="2032701"/>
          </a:xfrm>
        </p:grpSpPr>
        <p:sp>
          <p:nvSpPr>
            <p:cNvPr id="2519" name="Google Shape;2519;p24"/>
            <p:cNvSpPr/>
            <p:nvPr/>
          </p:nvSpPr>
          <p:spPr>
            <a:xfrm>
              <a:off x="1840282" y="3155038"/>
              <a:ext cx="2094012" cy="1853305"/>
            </a:xfrm>
            <a:custGeom>
              <a:avLst/>
              <a:gdLst/>
              <a:ahLst/>
              <a:cxnLst/>
              <a:rect l="l" t="t" r="r" b="b"/>
              <a:pathLst>
                <a:path w="1335893" h="1182332" extrusionOk="0">
                  <a:moveTo>
                    <a:pt x="664813" y="0"/>
                  </a:moveTo>
                  <a:lnTo>
                    <a:pt x="406235" y="195858"/>
                  </a:lnTo>
                  <a:lnTo>
                    <a:pt x="397158" y="460442"/>
                  </a:lnTo>
                  <a:lnTo>
                    <a:pt x="0" y="677668"/>
                  </a:lnTo>
                  <a:cubicBezTo>
                    <a:pt x="0" y="677668"/>
                    <a:pt x="10031" y="807346"/>
                    <a:pt x="19741" y="932828"/>
                  </a:cubicBezTo>
                  <a:cubicBezTo>
                    <a:pt x="26092" y="1014912"/>
                    <a:pt x="27094" y="1098920"/>
                    <a:pt x="41382" y="1141565"/>
                  </a:cubicBezTo>
                  <a:cubicBezTo>
                    <a:pt x="48936" y="1164111"/>
                    <a:pt x="79946" y="1174725"/>
                    <a:pt x="79946" y="1174725"/>
                  </a:cubicBezTo>
                  <a:lnTo>
                    <a:pt x="267012" y="1179030"/>
                  </a:lnTo>
                  <a:lnTo>
                    <a:pt x="383355" y="1174980"/>
                  </a:lnTo>
                  <a:lnTo>
                    <a:pt x="521935" y="1181478"/>
                  </a:lnTo>
                  <a:cubicBezTo>
                    <a:pt x="521935" y="1181478"/>
                    <a:pt x="655590" y="1175739"/>
                    <a:pt x="763912" y="1178739"/>
                  </a:cubicBezTo>
                  <a:cubicBezTo>
                    <a:pt x="872233" y="1181745"/>
                    <a:pt x="848983" y="1183093"/>
                    <a:pt x="959867" y="1181271"/>
                  </a:cubicBezTo>
                  <a:cubicBezTo>
                    <a:pt x="1004297" y="1180543"/>
                    <a:pt x="1068499" y="1174744"/>
                    <a:pt x="1127338" y="1179747"/>
                  </a:cubicBezTo>
                  <a:cubicBezTo>
                    <a:pt x="1215342" y="1187228"/>
                    <a:pt x="1335894" y="1176092"/>
                    <a:pt x="1335894" y="1176092"/>
                  </a:cubicBezTo>
                  <a:lnTo>
                    <a:pt x="1309091" y="648054"/>
                  </a:lnTo>
                  <a:lnTo>
                    <a:pt x="934983" y="438788"/>
                  </a:lnTo>
                  <a:lnTo>
                    <a:pt x="928280" y="212199"/>
                  </a:lnTo>
                  <a:lnTo>
                    <a:pt x="664813" y="0"/>
                  </a:lnTo>
                  <a:close/>
                </a:path>
              </a:pathLst>
            </a:custGeom>
            <a:solidFill>
              <a:srgbClr val="AF70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24"/>
            <p:cNvSpPr/>
            <p:nvPr/>
          </p:nvSpPr>
          <p:spPr>
            <a:xfrm>
              <a:off x="1907127" y="3583653"/>
              <a:ext cx="2051961" cy="1382330"/>
            </a:xfrm>
            <a:custGeom>
              <a:avLst/>
              <a:gdLst/>
              <a:ahLst/>
              <a:cxnLst/>
              <a:rect l="l" t="t" r="r" b="b"/>
              <a:pathLst>
                <a:path w="1309066" h="881869" extrusionOk="0">
                  <a:moveTo>
                    <a:pt x="38783" y="878579"/>
                  </a:moveTo>
                  <a:lnTo>
                    <a:pt x="0" y="376767"/>
                  </a:lnTo>
                  <a:lnTo>
                    <a:pt x="688471" y="0"/>
                  </a:lnTo>
                  <a:lnTo>
                    <a:pt x="1309066" y="347153"/>
                  </a:lnTo>
                  <a:lnTo>
                    <a:pt x="1292908" y="881870"/>
                  </a:lnTo>
                  <a:lnTo>
                    <a:pt x="38783" y="878579"/>
                  </a:lnTo>
                  <a:close/>
                </a:path>
              </a:pathLst>
            </a:custGeom>
            <a:solidFill>
              <a:srgbClr val="C37E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1" name="Google Shape;2521;p24"/>
            <p:cNvPicPr preferRelativeResize="0"/>
            <p:nvPr/>
          </p:nvPicPr>
          <p:blipFill rotWithShape="1">
            <a:blip r:embed="rId4">
              <a:alphaModFix amt="70000"/>
            </a:blip>
            <a:srcRect l="15637" t="2505" r="7366" b="6385"/>
            <a:stretch/>
          </p:blipFill>
          <p:spPr>
            <a:xfrm rot="-111687">
              <a:off x="1838605" y="3156903"/>
              <a:ext cx="2123213" cy="1883394"/>
            </a:xfrm>
            <a:custGeom>
              <a:avLst/>
              <a:gdLst/>
              <a:ahLst/>
              <a:cxnLst/>
              <a:rect l="l" t="t" r="r" b="b"/>
              <a:pathLst>
                <a:path w="2122093" h="1882400" extrusionOk="0">
                  <a:moveTo>
                    <a:pt x="1077416" y="0"/>
                  </a:moveTo>
                  <a:lnTo>
                    <a:pt x="1479467" y="346342"/>
                  </a:lnTo>
                  <a:lnTo>
                    <a:pt x="1478514" y="619770"/>
                  </a:lnTo>
                  <a:lnTo>
                    <a:pt x="2122093" y="1008256"/>
                  </a:lnTo>
                  <a:lnTo>
                    <a:pt x="2069032" y="1845732"/>
                  </a:lnTo>
                  <a:lnTo>
                    <a:pt x="2067946" y="1845693"/>
                  </a:lnTo>
                  <a:lnTo>
                    <a:pt x="2068528" y="1878642"/>
                  </a:lnTo>
                  <a:cubicBezTo>
                    <a:pt x="2068528" y="1878642"/>
                    <a:pt x="1878953" y="1889849"/>
                    <a:pt x="1741370" y="1873557"/>
                  </a:cubicBezTo>
                  <a:cubicBezTo>
                    <a:pt x="1649384" y="1862662"/>
                    <a:pt x="1548429" y="1868425"/>
                    <a:pt x="1478735" y="1867262"/>
                  </a:cubicBezTo>
                  <a:cubicBezTo>
                    <a:pt x="1304800" y="1864368"/>
                    <a:pt x="1341321" y="1863460"/>
                    <a:pt x="1171654" y="1853130"/>
                  </a:cubicBezTo>
                  <a:cubicBezTo>
                    <a:pt x="1001985" y="1842810"/>
                    <a:pt x="792148" y="1844877"/>
                    <a:pt x="792148" y="1844877"/>
                  </a:cubicBezTo>
                  <a:lnTo>
                    <a:pt x="575223" y="1827503"/>
                  </a:lnTo>
                  <a:lnTo>
                    <a:pt x="392614" y="1827819"/>
                  </a:lnTo>
                  <a:lnTo>
                    <a:pt x="99561" y="1811369"/>
                  </a:lnTo>
                  <a:cubicBezTo>
                    <a:pt x="99561" y="1811369"/>
                    <a:pt x="51494" y="1793120"/>
                    <a:pt x="40821" y="1757382"/>
                  </a:cubicBezTo>
                  <a:cubicBezTo>
                    <a:pt x="20633" y="1689783"/>
                    <a:pt x="23418" y="1558026"/>
                    <a:pt x="17717" y="1429007"/>
                  </a:cubicBezTo>
                  <a:cubicBezTo>
                    <a:pt x="9002" y="1231777"/>
                    <a:pt x="0" y="1027952"/>
                    <a:pt x="0" y="1027952"/>
                  </a:cubicBezTo>
                  <a:lnTo>
                    <a:pt x="68532" y="993361"/>
                  </a:lnTo>
                  <a:lnTo>
                    <a:pt x="68243" y="986799"/>
                  </a:lnTo>
                  <a:lnTo>
                    <a:pt x="634397" y="700873"/>
                  </a:lnTo>
                  <a:lnTo>
                    <a:pt x="661868" y="293651"/>
                  </a:lnTo>
                  <a:close/>
                </a:path>
              </a:pathLst>
            </a:custGeom>
            <a:noFill/>
            <a:ln>
              <a:noFill/>
            </a:ln>
          </p:spPr>
        </p:pic>
        <p:sp>
          <p:nvSpPr>
            <p:cNvPr id="2522" name="Google Shape;2522;p24"/>
            <p:cNvSpPr/>
            <p:nvPr/>
          </p:nvSpPr>
          <p:spPr>
            <a:xfrm>
              <a:off x="2427646" y="3143533"/>
              <a:ext cx="917044" cy="1856857"/>
            </a:xfrm>
            <a:custGeom>
              <a:avLst/>
              <a:gdLst/>
              <a:ahLst/>
              <a:cxnLst/>
              <a:rect l="l" t="t" r="r" b="b"/>
              <a:pathLst>
                <a:path w="585036" h="1184598" extrusionOk="0">
                  <a:moveTo>
                    <a:pt x="27950" y="369742"/>
                  </a:moveTo>
                  <a:lnTo>
                    <a:pt x="33937" y="195785"/>
                  </a:lnTo>
                  <a:lnTo>
                    <a:pt x="292522" y="0"/>
                  </a:lnTo>
                  <a:lnTo>
                    <a:pt x="555951" y="212241"/>
                  </a:lnTo>
                  <a:lnTo>
                    <a:pt x="585037" y="1184599"/>
                  </a:lnTo>
                  <a:lnTo>
                    <a:pt x="0" y="1181308"/>
                  </a:lnTo>
                  <a:lnTo>
                    <a:pt x="27950" y="369742"/>
                  </a:lnTo>
                </a:path>
              </a:pathLst>
            </a:custGeom>
            <a:solidFill>
              <a:srgbClr val="AF70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3" name="Google Shape;2523;p24"/>
            <p:cNvPicPr preferRelativeResize="0"/>
            <p:nvPr/>
          </p:nvPicPr>
          <p:blipFill rotWithShape="1">
            <a:blip r:embed="rId4">
              <a:alphaModFix amt="70000"/>
            </a:blip>
            <a:srcRect l="41796" t="6396" r="24754" b="2981"/>
            <a:stretch/>
          </p:blipFill>
          <p:spPr>
            <a:xfrm rot="-111687">
              <a:off x="2401808" y="3144479"/>
              <a:ext cx="922344" cy="1873337"/>
            </a:xfrm>
            <a:custGeom>
              <a:avLst/>
              <a:gdLst/>
              <a:ahLst/>
              <a:cxnLst/>
              <a:rect l="l" t="t" r="r" b="b"/>
              <a:pathLst>
                <a:path w="921857" h="1872348" extrusionOk="0">
                  <a:moveTo>
                    <a:pt x="519867" y="0"/>
                  </a:moveTo>
                  <a:lnTo>
                    <a:pt x="921857" y="346406"/>
                  </a:lnTo>
                  <a:lnTo>
                    <a:pt x="917033" y="1872348"/>
                  </a:lnTo>
                  <a:lnTo>
                    <a:pt x="0" y="1836850"/>
                  </a:lnTo>
                  <a:lnTo>
                    <a:pt x="85905" y="565950"/>
                  </a:lnTo>
                  <a:lnTo>
                    <a:pt x="104312" y="293536"/>
                  </a:lnTo>
                  <a:close/>
                </a:path>
              </a:pathLst>
            </a:custGeom>
            <a:noFill/>
            <a:ln>
              <a:noFill/>
            </a:ln>
          </p:spPr>
        </p:pic>
        <p:grpSp>
          <p:nvGrpSpPr>
            <p:cNvPr id="2524" name="Google Shape;2524;p24"/>
            <p:cNvGrpSpPr/>
            <p:nvPr/>
          </p:nvGrpSpPr>
          <p:grpSpPr>
            <a:xfrm>
              <a:off x="2050639" y="3334976"/>
              <a:ext cx="1707864" cy="1646365"/>
              <a:chOff x="4145340" y="4633417"/>
              <a:chExt cx="1707864" cy="1646365"/>
            </a:xfrm>
          </p:grpSpPr>
          <p:sp>
            <p:nvSpPr>
              <p:cNvPr id="2525" name="Google Shape;2525;p24"/>
              <p:cNvSpPr/>
              <p:nvPr/>
            </p:nvSpPr>
            <p:spPr>
              <a:xfrm>
                <a:off x="4953181" y="5973278"/>
                <a:ext cx="28745" cy="28734"/>
              </a:xfrm>
              <a:custGeom>
                <a:avLst/>
                <a:gdLst/>
                <a:ahLst/>
                <a:cxnLst/>
                <a:rect l="l" t="t" r="r" b="b"/>
                <a:pathLst>
                  <a:path w="18338" h="18331" extrusionOk="0">
                    <a:moveTo>
                      <a:pt x="0" y="9163"/>
                    </a:moveTo>
                    <a:cubicBezTo>
                      <a:pt x="0" y="4105"/>
                      <a:pt x="4105" y="0"/>
                      <a:pt x="9169" y="0"/>
                    </a:cubicBezTo>
                    <a:cubicBezTo>
                      <a:pt x="14233" y="0"/>
                      <a:pt x="18338" y="4105"/>
                      <a:pt x="18338" y="9163"/>
                    </a:cubicBezTo>
                    <a:cubicBezTo>
                      <a:pt x="18338" y="14227"/>
                      <a:pt x="14233" y="18332"/>
                      <a:pt x="9169" y="18332"/>
                    </a:cubicBezTo>
                    <a:cubicBezTo>
                      <a:pt x="4105" y="18332"/>
                      <a:pt x="0" y="14227"/>
                      <a:pt x="0" y="9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24"/>
              <p:cNvSpPr/>
              <p:nvPr/>
            </p:nvSpPr>
            <p:spPr>
              <a:xfrm>
                <a:off x="5037076" y="5975669"/>
                <a:ext cx="28735" cy="28745"/>
              </a:xfrm>
              <a:custGeom>
                <a:avLst/>
                <a:gdLst/>
                <a:ahLst/>
                <a:cxnLst/>
                <a:rect l="l" t="t" r="r" b="b"/>
                <a:pathLst>
                  <a:path w="18332" h="18338" extrusionOk="0">
                    <a:moveTo>
                      <a:pt x="0" y="9169"/>
                    </a:moveTo>
                    <a:cubicBezTo>
                      <a:pt x="0" y="4105"/>
                      <a:pt x="4099" y="0"/>
                      <a:pt x="9163" y="0"/>
                    </a:cubicBezTo>
                    <a:cubicBezTo>
                      <a:pt x="14227" y="0"/>
                      <a:pt x="18332" y="4105"/>
                      <a:pt x="18332" y="9169"/>
                    </a:cubicBezTo>
                    <a:cubicBezTo>
                      <a:pt x="18332" y="14233"/>
                      <a:pt x="14227" y="18338"/>
                      <a:pt x="9163" y="18338"/>
                    </a:cubicBezTo>
                    <a:cubicBezTo>
                      <a:pt x="4099" y="18338"/>
                      <a:pt x="0" y="14233"/>
                      <a:pt x="0" y="916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27" name="Google Shape;2527;p24"/>
              <p:cNvGrpSpPr/>
              <p:nvPr/>
            </p:nvGrpSpPr>
            <p:grpSpPr>
              <a:xfrm>
                <a:off x="4716227" y="4633417"/>
                <a:ext cx="527762" cy="514054"/>
                <a:chOff x="3002884" y="2909221"/>
                <a:chExt cx="336454" cy="327715"/>
              </a:xfrm>
            </p:grpSpPr>
            <p:sp>
              <p:nvSpPr>
                <p:cNvPr id="2528" name="Google Shape;2528;p24"/>
                <p:cNvSpPr/>
                <p:nvPr/>
              </p:nvSpPr>
              <p:spPr>
                <a:xfrm>
                  <a:off x="3188262" y="3214961"/>
                  <a:ext cx="16856" cy="16856"/>
                </a:xfrm>
                <a:custGeom>
                  <a:avLst/>
                  <a:gdLst/>
                  <a:ahLst/>
                  <a:cxnLst/>
                  <a:rect l="l" t="t" r="r" b="b"/>
                  <a:pathLst>
                    <a:path w="16856" h="16856" extrusionOk="0">
                      <a:moveTo>
                        <a:pt x="0" y="8428"/>
                      </a:moveTo>
                      <a:cubicBezTo>
                        <a:pt x="0" y="3777"/>
                        <a:pt x="3771" y="0"/>
                        <a:pt x="8428" y="0"/>
                      </a:cubicBezTo>
                      <a:cubicBezTo>
                        <a:pt x="13086" y="0"/>
                        <a:pt x="16856" y="3777"/>
                        <a:pt x="16856" y="8428"/>
                      </a:cubicBezTo>
                      <a:cubicBezTo>
                        <a:pt x="16856" y="13086"/>
                        <a:pt x="13086"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24"/>
                <p:cNvSpPr/>
                <p:nvPr/>
              </p:nvSpPr>
              <p:spPr>
                <a:xfrm>
                  <a:off x="3243883" y="3203837"/>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6"/>
                        <a:pt x="13086" y="16856"/>
                        <a:pt x="8428" y="16856"/>
                      </a:cubicBezTo>
                      <a:cubicBezTo>
                        <a:pt x="3777"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24"/>
                <p:cNvSpPr/>
                <p:nvPr/>
              </p:nvSpPr>
              <p:spPr>
                <a:xfrm>
                  <a:off x="3285466" y="3170100"/>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24"/>
                <p:cNvSpPr/>
                <p:nvPr/>
              </p:nvSpPr>
              <p:spPr>
                <a:xfrm>
                  <a:off x="3309779" y="3125172"/>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24"/>
                <p:cNvSpPr/>
                <p:nvPr/>
              </p:nvSpPr>
              <p:spPr>
                <a:xfrm>
                  <a:off x="3322482" y="3065689"/>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0"/>
                        <a:pt x="13079" y="16856"/>
                        <a:pt x="8428" y="16856"/>
                      </a:cubicBezTo>
                      <a:cubicBezTo>
                        <a:pt x="3771" y="16856"/>
                        <a:pt x="0" y="13080"/>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24"/>
                <p:cNvSpPr/>
                <p:nvPr/>
              </p:nvSpPr>
              <p:spPr>
                <a:xfrm>
                  <a:off x="3317655" y="3020257"/>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24"/>
                <p:cNvSpPr/>
                <p:nvPr/>
              </p:nvSpPr>
              <p:spPr>
                <a:xfrm>
                  <a:off x="3281027" y="2960628"/>
                  <a:ext cx="16856" cy="16856"/>
                </a:xfrm>
                <a:custGeom>
                  <a:avLst/>
                  <a:gdLst/>
                  <a:ahLst/>
                  <a:cxnLst/>
                  <a:rect l="l" t="t" r="r" b="b"/>
                  <a:pathLst>
                    <a:path w="16856" h="16856" extrusionOk="0">
                      <a:moveTo>
                        <a:pt x="0" y="8428"/>
                      </a:moveTo>
                      <a:cubicBezTo>
                        <a:pt x="0" y="3777"/>
                        <a:pt x="3771" y="0"/>
                        <a:pt x="8428" y="0"/>
                      </a:cubicBezTo>
                      <a:cubicBezTo>
                        <a:pt x="13080" y="0"/>
                        <a:pt x="16856" y="3777"/>
                        <a:pt x="16856" y="8428"/>
                      </a:cubicBezTo>
                      <a:cubicBezTo>
                        <a:pt x="16856" y="13086"/>
                        <a:pt x="13080"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24"/>
                <p:cNvSpPr/>
                <p:nvPr/>
              </p:nvSpPr>
              <p:spPr>
                <a:xfrm>
                  <a:off x="3237338" y="2926636"/>
                  <a:ext cx="16856" cy="16856"/>
                </a:xfrm>
                <a:custGeom>
                  <a:avLst/>
                  <a:gdLst/>
                  <a:ahLst/>
                  <a:cxnLst/>
                  <a:rect l="l" t="t" r="r" b="b"/>
                  <a:pathLst>
                    <a:path w="16856" h="16856" extrusionOk="0">
                      <a:moveTo>
                        <a:pt x="0" y="8428"/>
                      </a:moveTo>
                      <a:cubicBezTo>
                        <a:pt x="0" y="3777"/>
                        <a:pt x="3771" y="0"/>
                        <a:pt x="8428" y="0"/>
                      </a:cubicBezTo>
                      <a:cubicBezTo>
                        <a:pt x="13085" y="0"/>
                        <a:pt x="16856" y="3777"/>
                        <a:pt x="16856" y="8428"/>
                      </a:cubicBezTo>
                      <a:cubicBezTo>
                        <a:pt x="16856" y="13086"/>
                        <a:pt x="13085"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24"/>
                <p:cNvSpPr/>
                <p:nvPr/>
              </p:nvSpPr>
              <p:spPr>
                <a:xfrm>
                  <a:off x="3187236" y="2911862"/>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24"/>
                <p:cNvSpPr/>
                <p:nvPr/>
              </p:nvSpPr>
              <p:spPr>
                <a:xfrm>
                  <a:off x="3140796" y="2909221"/>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0"/>
                        <a:pt x="13079" y="16856"/>
                        <a:pt x="8428" y="16856"/>
                      </a:cubicBezTo>
                      <a:cubicBezTo>
                        <a:pt x="3771" y="16856"/>
                        <a:pt x="0" y="13080"/>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24"/>
                <p:cNvSpPr/>
                <p:nvPr/>
              </p:nvSpPr>
              <p:spPr>
                <a:xfrm>
                  <a:off x="3096184" y="2921772"/>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24"/>
                <p:cNvSpPr/>
                <p:nvPr/>
              </p:nvSpPr>
              <p:spPr>
                <a:xfrm>
                  <a:off x="3052033" y="2954835"/>
                  <a:ext cx="16856" cy="16856"/>
                </a:xfrm>
                <a:custGeom>
                  <a:avLst/>
                  <a:gdLst/>
                  <a:ahLst/>
                  <a:cxnLst/>
                  <a:rect l="l" t="t" r="r" b="b"/>
                  <a:pathLst>
                    <a:path w="16856" h="16856" extrusionOk="0">
                      <a:moveTo>
                        <a:pt x="0" y="8428"/>
                      </a:moveTo>
                      <a:cubicBezTo>
                        <a:pt x="0" y="3771"/>
                        <a:pt x="3777" y="0"/>
                        <a:pt x="8428" y="0"/>
                      </a:cubicBezTo>
                      <a:cubicBezTo>
                        <a:pt x="13086" y="0"/>
                        <a:pt x="16856" y="3771"/>
                        <a:pt x="16856" y="8428"/>
                      </a:cubicBezTo>
                      <a:cubicBezTo>
                        <a:pt x="16856" y="13079"/>
                        <a:pt x="13086" y="16856"/>
                        <a:pt x="8428" y="16856"/>
                      </a:cubicBezTo>
                      <a:cubicBezTo>
                        <a:pt x="3777"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24"/>
                <p:cNvSpPr/>
                <p:nvPr/>
              </p:nvSpPr>
              <p:spPr>
                <a:xfrm>
                  <a:off x="3027950" y="2988111"/>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6"/>
                        <a:pt x="13086" y="16856"/>
                        <a:pt x="8428" y="16856"/>
                      </a:cubicBezTo>
                      <a:cubicBezTo>
                        <a:pt x="3777"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24"/>
                <p:cNvSpPr/>
                <p:nvPr/>
              </p:nvSpPr>
              <p:spPr>
                <a:xfrm>
                  <a:off x="3008022" y="3023348"/>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24"/>
                <p:cNvSpPr/>
                <p:nvPr/>
              </p:nvSpPr>
              <p:spPr>
                <a:xfrm>
                  <a:off x="3002884" y="3066205"/>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24"/>
                <p:cNvSpPr/>
                <p:nvPr/>
              </p:nvSpPr>
              <p:spPr>
                <a:xfrm>
                  <a:off x="3018660" y="3117412"/>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5"/>
                        <a:pt x="13086" y="16856"/>
                        <a:pt x="8428" y="16856"/>
                      </a:cubicBezTo>
                      <a:cubicBezTo>
                        <a:pt x="3777" y="16856"/>
                        <a:pt x="0" y="13085"/>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4"/>
                <p:cNvSpPr/>
                <p:nvPr/>
              </p:nvSpPr>
              <p:spPr>
                <a:xfrm>
                  <a:off x="3042062" y="3162959"/>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24"/>
                <p:cNvSpPr/>
                <p:nvPr/>
              </p:nvSpPr>
              <p:spPr>
                <a:xfrm>
                  <a:off x="3086936" y="3203042"/>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5"/>
                        <a:pt x="13086" y="16856"/>
                        <a:pt x="8428" y="16856"/>
                      </a:cubicBezTo>
                      <a:cubicBezTo>
                        <a:pt x="3777" y="16856"/>
                        <a:pt x="0" y="13085"/>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24"/>
                <p:cNvSpPr/>
                <p:nvPr/>
              </p:nvSpPr>
              <p:spPr>
                <a:xfrm>
                  <a:off x="3143711" y="3220080"/>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47" name="Google Shape;2547;p24"/>
              <p:cNvSpPr/>
              <p:nvPr/>
            </p:nvSpPr>
            <p:spPr>
              <a:xfrm>
                <a:off x="4145340" y="5594825"/>
                <a:ext cx="330253" cy="678842"/>
              </a:xfrm>
              <a:custGeom>
                <a:avLst/>
                <a:gdLst/>
                <a:ahLst/>
                <a:cxnLst/>
                <a:rect l="l" t="t" r="r" b="b"/>
                <a:pathLst>
                  <a:path w="210688" h="433073" extrusionOk="0">
                    <a:moveTo>
                      <a:pt x="101974" y="16"/>
                    </a:moveTo>
                    <a:cubicBezTo>
                      <a:pt x="50354" y="878"/>
                      <a:pt x="21214" y="32350"/>
                      <a:pt x="8517" y="92356"/>
                    </a:cubicBezTo>
                    <a:cubicBezTo>
                      <a:pt x="-980" y="137223"/>
                      <a:pt x="-1587" y="180688"/>
                      <a:pt x="2093" y="294633"/>
                    </a:cubicBezTo>
                    <a:cubicBezTo>
                      <a:pt x="2427" y="305028"/>
                      <a:pt x="2408" y="308775"/>
                      <a:pt x="2651" y="316426"/>
                    </a:cubicBezTo>
                    <a:cubicBezTo>
                      <a:pt x="2645" y="316474"/>
                      <a:pt x="2645" y="316523"/>
                      <a:pt x="2651" y="316565"/>
                    </a:cubicBezTo>
                    <a:cubicBezTo>
                      <a:pt x="2651" y="316614"/>
                      <a:pt x="2645" y="316663"/>
                      <a:pt x="2651" y="316705"/>
                    </a:cubicBezTo>
                    <a:cubicBezTo>
                      <a:pt x="3113" y="332074"/>
                      <a:pt x="3696" y="348226"/>
                      <a:pt x="3908" y="360571"/>
                    </a:cubicBezTo>
                    <a:cubicBezTo>
                      <a:pt x="4333" y="385339"/>
                      <a:pt x="4194" y="407144"/>
                      <a:pt x="3629" y="427626"/>
                    </a:cubicBezTo>
                    <a:cubicBezTo>
                      <a:pt x="5875" y="432593"/>
                      <a:pt x="5863" y="432659"/>
                      <a:pt x="7120" y="432793"/>
                    </a:cubicBezTo>
                    <a:cubicBezTo>
                      <a:pt x="7758" y="432987"/>
                      <a:pt x="7825" y="432896"/>
                      <a:pt x="8098" y="432933"/>
                    </a:cubicBezTo>
                    <a:cubicBezTo>
                      <a:pt x="8456" y="432981"/>
                      <a:pt x="8511" y="433066"/>
                      <a:pt x="8657" y="433073"/>
                    </a:cubicBezTo>
                    <a:cubicBezTo>
                      <a:pt x="8875" y="433084"/>
                      <a:pt x="14547" y="432987"/>
                      <a:pt x="17176" y="432933"/>
                    </a:cubicBezTo>
                    <a:cubicBezTo>
                      <a:pt x="22204" y="432829"/>
                      <a:pt x="197805" y="428184"/>
                      <a:pt x="197805" y="428184"/>
                    </a:cubicBezTo>
                    <a:cubicBezTo>
                      <a:pt x="197805" y="428184"/>
                      <a:pt x="203216" y="428773"/>
                      <a:pt x="203392" y="423156"/>
                    </a:cubicBezTo>
                    <a:cubicBezTo>
                      <a:pt x="204011" y="403385"/>
                      <a:pt x="204606" y="390294"/>
                      <a:pt x="206744" y="347023"/>
                    </a:cubicBezTo>
                    <a:cubicBezTo>
                      <a:pt x="207946" y="322741"/>
                      <a:pt x="208523" y="308665"/>
                      <a:pt x="209118" y="293376"/>
                    </a:cubicBezTo>
                    <a:cubicBezTo>
                      <a:pt x="212731" y="201752"/>
                      <a:pt x="210460" y="140897"/>
                      <a:pt x="198643" y="93054"/>
                    </a:cubicBezTo>
                    <a:cubicBezTo>
                      <a:pt x="183511" y="31804"/>
                      <a:pt x="152604" y="-828"/>
                      <a:pt x="101974" y="16"/>
                    </a:cubicBezTo>
                    <a:close/>
                    <a:moveTo>
                      <a:pt x="107281" y="10910"/>
                    </a:moveTo>
                    <a:cubicBezTo>
                      <a:pt x="149064" y="12476"/>
                      <a:pt x="174925" y="40864"/>
                      <a:pt x="188442" y="95568"/>
                    </a:cubicBezTo>
                    <a:cubicBezTo>
                      <a:pt x="193342" y="115388"/>
                      <a:pt x="196275" y="138414"/>
                      <a:pt x="198085" y="164439"/>
                    </a:cubicBezTo>
                    <a:lnTo>
                      <a:pt x="108678" y="165137"/>
                    </a:lnTo>
                    <a:lnTo>
                      <a:pt x="107281" y="10910"/>
                    </a:lnTo>
                    <a:close/>
                    <a:moveTo>
                      <a:pt x="96807" y="11056"/>
                    </a:moveTo>
                    <a:lnTo>
                      <a:pt x="98203" y="165137"/>
                    </a:lnTo>
                    <a:lnTo>
                      <a:pt x="10891" y="165836"/>
                    </a:lnTo>
                    <a:cubicBezTo>
                      <a:pt x="11802" y="137023"/>
                      <a:pt x="14237" y="115716"/>
                      <a:pt x="18712" y="94590"/>
                    </a:cubicBezTo>
                    <a:cubicBezTo>
                      <a:pt x="30019" y="41180"/>
                      <a:pt x="54204" y="13885"/>
                      <a:pt x="96807" y="11056"/>
                    </a:cubicBezTo>
                    <a:close/>
                    <a:moveTo>
                      <a:pt x="198923" y="175053"/>
                    </a:moveTo>
                    <a:cubicBezTo>
                      <a:pt x="200641" y="207867"/>
                      <a:pt x="200477" y="246262"/>
                      <a:pt x="198643" y="292957"/>
                    </a:cubicBezTo>
                    <a:cubicBezTo>
                      <a:pt x="198564" y="294960"/>
                      <a:pt x="198139" y="305696"/>
                      <a:pt x="197945" y="310001"/>
                    </a:cubicBezTo>
                    <a:lnTo>
                      <a:pt x="109935" y="310560"/>
                    </a:lnTo>
                    <a:lnTo>
                      <a:pt x="108678" y="175612"/>
                    </a:lnTo>
                    <a:lnTo>
                      <a:pt x="108817" y="175612"/>
                    </a:lnTo>
                    <a:lnTo>
                      <a:pt x="198923" y="175053"/>
                    </a:lnTo>
                    <a:close/>
                    <a:moveTo>
                      <a:pt x="98203" y="175751"/>
                    </a:moveTo>
                    <a:lnTo>
                      <a:pt x="99460" y="310700"/>
                    </a:lnTo>
                    <a:lnTo>
                      <a:pt x="12986" y="311258"/>
                    </a:lnTo>
                    <a:cubicBezTo>
                      <a:pt x="12792" y="304931"/>
                      <a:pt x="12828" y="302411"/>
                      <a:pt x="12567" y="294353"/>
                    </a:cubicBezTo>
                    <a:cubicBezTo>
                      <a:pt x="10855" y="241392"/>
                      <a:pt x="10284" y="205833"/>
                      <a:pt x="10891" y="176310"/>
                    </a:cubicBezTo>
                    <a:lnTo>
                      <a:pt x="98203" y="175751"/>
                    </a:lnTo>
                    <a:close/>
                    <a:moveTo>
                      <a:pt x="197386" y="320482"/>
                    </a:moveTo>
                    <a:cubicBezTo>
                      <a:pt x="196008" y="351335"/>
                      <a:pt x="193883" y="398783"/>
                      <a:pt x="193197" y="417849"/>
                    </a:cubicBezTo>
                    <a:cubicBezTo>
                      <a:pt x="189468" y="417947"/>
                      <a:pt x="149884" y="418942"/>
                      <a:pt x="110912" y="419944"/>
                    </a:cubicBezTo>
                    <a:lnTo>
                      <a:pt x="110074" y="321041"/>
                    </a:lnTo>
                    <a:lnTo>
                      <a:pt x="197386" y="320482"/>
                    </a:lnTo>
                    <a:close/>
                    <a:moveTo>
                      <a:pt x="99600" y="321180"/>
                    </a:moveTo>
                    <a:lnTo>
                      <a:pt x="100438" y="420224"/>
                    </a:lnTo>
                    <a:cubicBezTo>
                      <a:pt x="59335" y="421280"/>
                      <a:pt x="18287" y="422349"/>
                      <a:pt x="14103" y="422458"/>
                    </a:cubicBezTo>
                    <a:cubicBezTo>
                      <a:pt x="14553" y="403258"/>
                      <a:pt x="14777" y="383335"/>
                      <a:pt x="14383" y="360431"/>
                    </a:cubicBezTo>
                    <a:cubicBezTo>
                      <a:pt x="14195" y="349525"/>
                      <a:pt x="13636" y="334466"/>
                      <a:pt x="13265" y="321739"/>
                    </a:cubicBezTo>
                    <a:lnTo>
                      <a:pt x="99600" y="321180"/>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24"/>
              <p:cNvSpPr/>
              <p:nvPr/>
            </p:nvSpPr>
            <p:spPr>
              <a:xfrm>
                <a:off x="5522960" y="5596140"/>
                <a:ext cx="330244" cy="678848"/>
              </a:xfrm>
              <a:custGeom>
                <a:avLst/>
                <a:gdLst/>
                <a:ahLst/>
                <a:cxnLst/>
                <a:rect l="l" t="t" r="r" b="b"/>
                <a:pathLst>
                  <a:path w="210682" h="433077" extrusionOk="0">
                    <a:moveTo>
                      <a:pt x="108714" y="16"/>
                    </a:moveTo>
                    <a:cubicBezTo>
                      <a:pt x="58085" y="-828"/>
                      <a:pt x="27177" y="31664"/>
                      <a:pt x="12045" y="92915"/>
                    </a:cubicBezTo>
                    <a:cubicBezTo>
                      <a:pt x="229" y="140757"/>
                      <a:pt x="-2042" y="201752"/>
                      <a:pt x="1571" y="293376"/>
                    </a:cubicBezTo>
                    <a:cubicBezTo>
                      <a:pt x="2172" y="308665"/>
                      <a:pt x="6690" y="403385"/>
                      <a:pt x="7297" y="423156"/>
                    </a:cubicBezTo>
                    <a:cubicBezTo>
                      <a:pt x="7473" y="428773"/>
                      <a:pt x="12883" y="428184"/>
                      <a:pt x="12883" y="428184"/>
                    </a:cubicBezTo>
                    <a:cubicBezTo>
                      <a:pt x="12883" y="428184"/>
                      <a:pt x="201491" y="433073"/>
                      <a:pt x="201752" y="433073"/>
                    </a:cubicBezTo>
                    <a:cubicBezTo>
                      <a:pt x="201886" y="433073"/>
                      <a:pt x="201813" y="433085"/>
                      <a:pt x="202032" y="433073"/>
                    </a:cubicBezTo>
                    <a:cubicBezTo>
                      <a:pt x="202184" y="433066"/>
                      <a:pt x="202244" y="432981"/>
                      <a:pt x="202590" y="432933"/>
                    </a:cubicBezTo>
                    <a:cubicBezTo>
                      <a:pt x="202864" y="432890"/>
                      <a:pt x="202931" y="432836"/>
                      <a:pt x="203568" y="432653"/>
                    </a:cubicBezTo>
                    <a:cubicBezTo>
                      <a:pt x="204825" y="432532"/>
                      <a:pt x="204801" y="432593"/>
                      <a:pt x="207060" y="427626"/>
                    </a:cubicBezTo>
                    <a:cubicBezTo>
                      <a:pt x="206489" y="407132"/>
                      <a:pt x="206367" y="385333"/>
                      <a:pt x="206780" y="360571"/>
                    </a:cubicBezTo>
                    <a:cubicBezTo>
                      <a:pt x="206993" y="348226"/>
                      <a:pt x="207576" y="332074"/>
                      <a:pt x="208037" y="316705"/>
                    </a:cubicBezTo>
                    <a:cubicBezTo>
                      <a:pt x="208043" y="316656"/>
                      <a:pt x="208031" y="316614"/>
                      <a:pt x="208037" y="316566"/>
                    </a:cubicBezTo>
                    <a:cubicBezTo>
                      <a:pt x="208037" y="316523"/>
                      <a:pt x="208043" y="316468"/>
                      <a:pt x="208037" y="316426"/>
                    </a:cubicBezTo>
                    <a:cubicBezTo>
                      <a:pt x="208274" y="308769"/>
                      <a:pt x="208274" y="305035"/>
                      <a:pt x="208596" y="294639"/>
                    </a:cubicBezTo>
                    <a:cubicBezTo>
                      <a:pt x="212276" y="180688"/>
                      <a:pt x="211644" y="137223"/>
                      <a:pt x="202171" y="92356"/>
                    </a:cubicBezTo>
                    <a:cubicBezTo>
                      <a:pt x="189475" y="32345"/>
                      <a:pt x="160328" y="873"/>
                      <a:pt x="108714" y="16"/>
                    </a:cubicBezTo>
                    <a:close/>
                    <a:moveTo>
                      <a:pt x="103407" y="10916"/>
                    </a:moveTo>
                    <a:lnTo>
                      <a:pt x="102011" y="164998"/>
                    </a:lnTo>
                    <a:lnTo>
                      <a:pt x="12604" y="164439"/>
                    </a:lnTo>
                    <a:cubicBezTo>
                      <a:pt x="14413" y="138371"/>
                      <a:pt x="17370" y="115260"/>
                      <a:pt x="22247" y="95428"/>
                    </a:cubicBezTo>
                    <a:cubicBezTo>
                      <a:pt x="35757" y="40724"/>
                      <a:pt x="61649" y="12464"/>
                      <a:pt x="103407" y="10916"/>
                    </a:cubicBezTo>
                    <a:close/>
                    <a:moveTo>
                      <a:pt x="113882" y="11056"/>
                    </a:moveTo>
                    <a:cubicBezTo>
                      <a:pt x="156478" y="13879"/>
                      <a:pt x="180670" y="41040"/>
                      <a:pt x="191976" y="94451"/>
                    </a:cubicBezTo>
                    <a:cubicBezTo>
                      <a:pt x="196445" y="115576"/>
                      <a:pt x="198874" y="136883"/>
                      <a:pt x="199797" y="165696"/>
                    </a:cubicBezTo>
                    <a:lnTo>
                      <a:pt x="112485" y="165137"/>
                    </a:lnTo>
                    <a:lnTo>
                      <a:pt x="113882" y="11056"/>
                    </a:lnTo>
                    <a:close/>
                    <a:moveTo>
                      <a:pt x="11766" y="174913"/>
                    </a:moveTo>
                    <a:lnTo>
                      <a:pt x="101871" y="175612"/>
                    </a:lnTo>
                    <a:lnTo>
                      <a:pt x="100754" y="310560"/>
                    </a:lnTo>
                    <a:lnTo>
                      <a:pt x="12744" y="310002"/>
                    </a:lnTo>
                    <a:cubicBezTo>
                      <a:pt x="12537" y="305028"/>
                      <a:pt x="12252" y="297815"/>
                      <a:pt x="12045" y="292957"/>
                    </a:cubicBezTo>
                    <a:cubicBezTo>
                      <a:pt x="10205" y="246195"/>
                      <a:pt x="10060" y="207801"/>
                      <a:pt x="11766" y="174913"/>
                    </a:cubicBezTo>
                    <a:close/>
                    <a:moveTo>
                      <a:pt x="112345" y="175612"/>
                    </a:moveTo>
                    <a:lnTo>
                      <a:pt x="199797" y="176316"/>
                    </a:lnTo>
                    <a:cubicBezTo>
                      <a:pt x="200392" y="205815"/>
                      <a:pt x="199840" y="241307"/>
                      <a:pt x="198121" y="294220"/>
                    </a:cubicBezTo>
                    <a:cubicBezTo>
                      <a:pt x="197860" y="302326"/>
                      <a:pt x="197909" y="304895"/>
                      <a:pt x="197702" y="311258"/>
                    </a:cubicBezTo>
                    <a:lnTo>
                      <a:pt x="111228" y="310700"/>
                    </a:lnTo>
                    <a:lnTo>
                      <a:pt x="112345" y="175612"/>
                    </a:lnTo>
                    <a:close/>
                    <a:moveTo>
                      <a:pt x="13302" y="320482"/>
                    </a:moveTo>
                    <a:lnTo>
                      <a:pt x="100614" y="321041"/>
                    </a:lnTo>
                    <a:lnTo>
                      <a:pt x="99776" y="419944"/>
                    </a:lnTo>
                    <a:cubicBezTo>
                      <a:pt x="60860" y="418943"/>
                      <a:pt x="21214" y="417953"/>
                      <a:pt x="17492" y="417850"/>
                    </a:cubicBezTo>
                    <a:cubicBezTo>
                      <a:pt x="16909" y="399931"/>
                      <a:pt x="16423" y="387033"/>
                      <a:pt x="14420" y="346465"/>
                    </a:cubicBezTo>
                    <a:cubicBezTo>
                      <a:pt x="13837" y="334685"/>
                      <a:pt x="13654" y="328746"/>
                      <a:pt x="13302" y="320482"/>
                    </a:cubicBezTo>
                    <a:close/>
                    <a:moveTo>
                      <a:pt x="111089" y="321180"/>
                    </a:moveTo>
                    <a:lnTo>
                      <a:pt x="197423" y="321739"/>
                    </a:lnTo>
                    <a:cubicBezTo>
                      <a:pt x="197053" y="334472"/>
                      <a:pt x="196482" y="349550"/>
                      <a:pt x="196306" y="360431"/>
                    </a:cubicBezTo>
                    <a:cubicBezTo>
                      <a:pt x="195911" y="383335"/>
                      <a:pt x="196124" y="403258"/>
                      <a:pt x="196585" y="422458"/>
                    </a:cubicBezTo>
                    <a:cubicBezTo>
                      <a:pt x="192195" y="422349"/>
                      <a:pt x="151287" y="421274"/>
                      <a:pt x="110251" y="420224"/>
                    </a:cubicBezTo>
                    <a:lnTo>
                      <a:pt x="111089" y="321180"/>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24"/>
              <p:cNvSpPr/>
              <p:nvPr/>
            </p:nvSpPr>
            <p:spPr>
              <a:xfrm>
                <a:off x="5549296" y="5316300"/>
                <a:ext cx="81969" cy="121461"/>
              </a:xfrm>
              <a:custGeom>
                <a:avLst/>
                <a:gdLst/>
                <a:ahLst/>
                <a:cxnLst/>
                <a:rect l="l" t="t" r="r" b="b"/>
                <a:pathLst>
                  <a:path w="52293" h="77487" extrusionOk="0">
                    <a:moveTo>
                      <a:pt x="23194" y="25"/>
                    </a:moveTo>
                    <a:cubicBezTo>
                      <a:pt x="16570" y="329"/>
                      <a:pt x="10085" y="3505"/>
                      <a:pt x="5458" y="9243"/>
                    </a:cubicBezTo>
                    <a:cubicBezTo>
                      <a:pt x="-4076" y="21053"/>
                      <a:pt x="-1191" y="37217"/>
                      <a:pt x="14675" y="46963"/>
                    </a:cubicBezTo>
                    <a:cubicBezTo>
                      <a:pt x="17141" y="48475"/>
                      <a:pt x="20286" y="47613"/>
                      <a:pt x="21798" y="45141"/>
                    </a:cubicBezTo>
                    <a:cubicBezTo>
                      <a:pt x="23316" y="42676"/>
                      <a:pt x="22593" y="39537"/>
                      <a:pt x="20122" y="38019"/>
                    </a:cubicBezTo>
                    <a:cubicBezTo>
                      <a:pt x="9641" y="31582"/>
                      <a:pt x="8141" y="22693"/>
                      <a:pt x="13698" y="15807"/>
                    </a:cubicBezTo>
                    <a:cubicBezTo>
                      <a:pt x="19114" y="9097"/>
                      <a:pt x="27864" y="8381"/>
                      <a:pt x="34513" y="15528"/>
                    </a:cubicBezTo>
                    <a:cubicBezTo>
                      <a:pt x="42370" y="23974"/>
                      <a:pt x="44089" y="40521"/>
                      <a:pt x="38703" y="53388"/>
                    </a:cubicBezTo>
                    <a:cubicBezTo>
                      <a:pt x="33214" y="66503"/>
                      <a:pt x="23025" y="70882"/>
                      <a:pt x="9648" y="63304"/>
                    </a:cubicBezTo>
                    <a:cubicBezTo>
                      <a:pt x="7127" y="61877"/>
                      <a:pt x="3952" y="62739"/>
                      <a:pt x="2519" y="65259"/>
                    </a:cubicBezTo>
                    <a:cubicBezTo>
                      <a:pt x="1092" y="67779"/>
                      <a:pt x="1954" y="70955"/>
                      <a:pt x="4480" y="72387"/>
                    </a:cubicBezTo>
                    <a:cubicBezTo>
                      <a:pt x="23680" y="83263"/>
                      <a:pt x="40561" y="76037"/>
                      <a:pt x="48339" y="57438"/>
                    </a:cubicBezTo>
                    <a:cubicBezTo>
                      <a:pt x="55213" y="41019"/>
                      <a:pt x="53100" y="19984"/>
                      <a:pt x="42194" y="8265"/>
                    </a:cubicBezTo>
                    <a:cubicBezTo>
                      <a:pt x="36596" y="2248"/>
                      <a:pt x="29825" y="-284"/>
                      <a:pt x="23194" y="2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24"/>
              <p:cNvSpPr/>
              <p:nvPr/>
            </p:nvSpPr>
            <p:spPr>
              <a:xfrm>
                <a:off x="5545366" y="5437881"/>
                <a:ext cx="239991" cy="122806"/>
              </a:xfrm>
              <a:custGeom>
                <a:avLst/>
                <a:gdLst/>
                <a:ahLst/>
                <a:cxnLst/>
                <a:rect l="l" t="t" r="r" b="b"/>
                <a:pathLst>
                  <a:path w="153104" h="78345" extrusionOk="0">
                    <a:moveTo>
                      <a:pt x="125028" y="465"/>
                    </a:moveTo>
                    <a:cubicBezTo>
                      <a:pt x="120953" y="1297"/>
                      <a:pt x="116739" y="3355"/>
                      <a:pt x="112592" y="6610"/>
                    </a:cubicBezTo>
                    <a:cubicBezTo>
                      <a:pt x="110315" y="8402"/>
                      <a:pt x="109823" y="11596"/>
                      <a:pt x="111614" y="13873"/>
                    </a:cubicBezTo>
                    <a:cubicBezTo>
                      <a:pt x="113406" y="16150"/>
                      <a:pt x="116739" y="16642"/>
                      <a:pt x="119016" y="14850"/>
                    </a:cubicBezTo>
                    <a:cubicBezTo>
                      <a:pt x="129303" y="6774"/>
                      <a:pt x="138635" y="10758"/>
                      <a:pt x="141787" y="22258"/>
                    </a:cubicBezTo>
                    <a:cubicBezTo>
                      <a:pt x="145291" y="35040"/>
                      <a:pt x="138283" y="47968"/>
                      <a:pt x="121670" y="52850"/>
                    </a:cubicBezTo>
                    <a:cubicBezTo>
                      <a:pt x="110849" y="56032"/>
                      <a:pt x="102627" y="55066"/>
                      <a:pt x="93173" y="50057"/>
                    </a:cubicBezTo>
                    <a:cubicBezTo>
                      <a:pt x="87398" y="46996"/>
                      <a:pt x="61142" y="27814"/>
                      <a:pt x="52799" y="22677"/>
                    </a:cubicBezTo>
                    <a:cubicBezTo>
                      <a:pt x="38402" y="13800"/>
                      <a:pt x="20100" y="17540"/>
                      <a:pt x="8800" y="30079"/>
                    </a:cubicBezTo>
                    <a:cubicBezTo>
                      <a:pt x="-3168" y="43353"/>
                      <a:pt x="-3362" y="61928"/>
                      <a:pt x="10895" y="76738"/>
                    </a:cubicBezTo>
                    <a:cubicBezTo>
                      <a:pt x="12905" y="78827"/>
                      <a:pt x="16208" y="78887"/>
                      <a:pt x="18297" y="76878"/>
                    </a:cubicBezTo>
                    <a:cubicBezTo>
                      <a:pt x="20386" y="74868"/>
                      <a:pt x="20446" y="71559"/>
                      <a:pt x="18437" y="69476"/>
                    </a:cubicBezTo>
                    <a:cubicBezTo>
                      <a:pt x="8072" y="58710"/>
                      <a:pt x="8272" y="46462"/>
                      <a:pt x="16621" y="37202"/>
                    </a:cubicBezTo>
                    <a:cubicBezTo>
                      <a:pt x="24703" y="28239"/>
                      <a:pt x="37516" y="25555"/>
                      <a:pt x="47352" y="31616"/>
                    </a:cubicBezTo>
                    <a:cubicBezTo>
                      <a:pt x="55076" y="36376"/>
                      <a:pt x="81691" y="55777"/>
                      <a:pt x="88285" y="59274"/>
                    </a:cubicBezTo>
                    <a:cubicBezTo>
                      <a:pt x="100089" y="65535"/>
                      <a:pt x="111074" y="66883"/>
                      <a:pt x="124603" y="62905"/>
                    </a:cubicBezTo>
                    <a:cubicBezTo>
                      <a:pt x="146796" y="56390"/>
                      <a:pt x="156840" y="37682"/>
                      <a:pt x="151849" y="19465"/>
                    </a:cubicBezTo>
                    <a:cubicBezTo>
                      <a:pt x="148084" y="5730"/>
                      <a:pt x="137245" y="-2037"/>
                      <a:pt x="125028" y="46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24"/>
              <p:cNvSpPr/>
              <p:nvPr/>
            </p:nvSpPr>
            <p:spPr>
              <a:xfrm>
                <a:off x="4355125" y="5298985"/>
                <a:ext cx="81892" cy="121462"/>
              </a:xfrm>
              <a:custGeom>
                <a:avLst/>
                <a:gdLst/>
                <a:ahLst/>
                <a:cxnLst/>
                <a:rect l="l" t="t" r="r" b="b"/>
                <a:pathLst>
                  <a:path w="52244" h="77488" extrusionOk="0">
                    <a:moveTo>
                      <a:pt x="29141" y="23"/>
                    </a:moveTo>
                    <a:cubicBezTo>
                      <a:pt x="22516" y="-280"/>
                      <a:pt x="15606" y="2386"/>
                      <a:pt x="10007" y="8403"/>
                    </a:cubicBezTo>
                    <a:cubicBezTo>
                      <a:pt x="-898" y="20128"/>
                      <a:pt x="-2872" y="41023"/>
                      <a:pt x="3996" y="57436"/>
                    </a:cubicBezTo>
                    <a:cubicBezTo>
                      <a:pt x="11780" y="76035"/>
                      <a:pt x="28661" y="83267"/>
                      <a:pt x="47861" y="72385"/>
                    </a:cubicBezTo>
                    <a:cubicBezTo>
                      <a:pt x="50381" y="70959"/>
                      <a:pt x="51243" y="67783"/>
                      <a:pt x="49816" y="65263"/>
                    </a:cubicBezTo>
                    <a:cubicBezTo>
                      <a:pt x="48389" y="62743"/>
                      <a:pt x="45214" y="61881"/>
                      <a:pt x="42694" y="63308"/>
                    </a:cubicBezTo>
                    <a:cubicBezTo>
                      <a:pt x="29317" y="70886"/>
                      <a:pt x="19127" y="66502"/>
                      <a:pt x="13638" y="53386"/>
                    </a:cubicBezTo>
                    <a:cubicBezTo>
                      <a:pt x="8252" y="40519"/>
                      <a:pt x="9825" y="23978"/>
                      <a:pt x="17688" y="15532"/>
                    </a:cubicBezTo>
                    <a:cubicBezTo>
                      <a:pt x="24337" y="8385"/>
                      <a:pt x="33227" y="9095"/>
                      <a:pt x="38644" y="15811"/>
                    </a:cubicBezTo>
                    <a:cubicBezTo>
                      <a:pt x="44194" y="22697"/>
                      <a:pt x="42700" y="31586"/>
                      <a:pt x="32219" y="38023"/>
                    </a:cubicBezTo>
                    <a:cubicBezTo>
                      <a:pt x="29748" y="39535"/>
                      <a:pt x="28886" y="42814"/>
                      <a:pt x="30398" y="45286"/>
                    </a:cubicBezTo>
                    <a:cubicBezTo>
                      <a:pt x="31916" y="47751"/>
                      <a:pt x="35195" y="48479"/>
                      <a:pt x="37666" y="46961"/>
                    </a:cubicBezTo>
                    <a:cubicBezTo>
                      <a:pt x="53533" y="37215"/>
                      <a:pt x="56271" y="21057"/>
                      <a:pt x="46744" y="9241"/>
                    </a:cubicBezTo>
                    <a:cubicBezTo>
                      <a:pt x="42117" y="3503"/>
                      <a:pt x="35771" y="327"/>
                      <a:pt x="29141" y="2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24"/>
              <p:cNvSpPr/>
              <p:nvPr/>
            </p:nvSpPr>
            <p:spPr>
              <a:xfrm>
                <a:off x="4200976" y="5420568"/>
                <a:ext cx="240008" cy="122806"/>
              </a:xfrm>
              <a:custGeom>
                <a:avLst/>
                <a:gdLst/>
                <a:ahLst/>
                <a:cxnLst/>
                <a:rect l="l" t="t" r="r" b="b"/>
                <a:pathLst>
                  <a:path w="153115" h="78345" extrusionOk="0">
                    <a:moveTo>
                      <a:pt x="28088" y="463"/>
                    </a:moveTo>
                    <a:cubicBezTo>
                      <a:pt x="15871" y="-2032"/>
                      <a:pt x="5032" y="5734"/>
                      <a:pt x="1267" y="19463"/>
                    </a:cubicBezTo>
                    <a:cubicBezTo>
                      <a:pt x="-3724" y="37680"/>
                      <a:pt x="6180" y="56394"/>
                      <a:pt x="28367" y="62910"/>
                    </a:cubicBezTo>
                    <a:cubicBezTo>
                      <a:pt x="41902" y="66887"/>
                      <a:pt x="53026" y="65533"/>
                      <a:pt x="64831" y="59278"/>
                    </a:cubicBezTo>
                    <a:cubicBezTo>
                      <a:pt x="71425" y="55781"/>
                      <a:pt x="98033" y="36380"/>
                      <a:pt x="105757" y="31620"/>
                    </a:cubicBezTo>
                    <a:cubicBezTo>
                      <a:pt x="115594" y="25560"/>
                      <a:pt x="128413" y="28243"/>
                      <a:pt x="136495" y="37206"/>
                    </a:cubicBezTo>
                    <a:cubicBezTo>
                      <a:pt x="144838" y="46466"/>
                      <a:pt x="144905" y="58708"/>
                      <a:pt x="134540" y="69474"/>
                    </a:cubicBezTo>
                    <a:cubicBezTo>
                      <a:pt x="132529" y="71562"/>
                      <a:pt x="132590" y="74872"/>
                      <a:pt x="134679" y="76882"/>
                    </a:cubicBezTo>
                    <a:cubicBezTo>
                      <a:pt x="136762" y="78885"/>
                      <a:pt x="140211" y="78825"/>
                      <a:pt x="142221" y="76742"/>
                    </a:cubicBezTo>
                    <a:cubicBezTo>
                      <a:pt x="156478" y="61932"/>
                      <a:pt x="156284" y="43357"/>
                      <a:pt x="144316" y="30083"/>
                    </a:cubicBezTo>
                    <a:cubicBezTo>
                      <a:pt x="133015" y="17544"/>
                      <a:pt x="114574" y="13804"/>
                      <a:pt x="100171" y="22675"/>
                    </a:cubicBezTo>
                    <a:cubicBezTo>
                      <a:pt x="91834" y="27812"/>
                      <a:pt x="65717" y="46994"/>
                      <a:pt x="59943" y="50055"/>
                    </a:cubicBezTo>
                    <a:cubicBezTo>
                      <a:pt x="50488" y="55070"/>
                      <a:pt x="42260" y="56030"/>
                      <a:pt x="31440" y="52854"/>
                    </a:cubicBezTo>
                    <a:cubicBezTo>
                      <a:pt x="14826" y="47972"/>
                      <a:pt x="7819" y="35044"/>
                      <a:pt x="11323" y="22256"/>
                    </a:cubicBezTo>
                    <a:cubicBezTo>
                      <a:pt x="14474" y="10755"/>
                      <a:pt x="23813" y="6772"/>
                      <a:pt x="34093" y="14854"/>
                    </a:cubicBezTo>
                    <a:cubicBezTo>
                      <a:pt x="36376" y="16646"/>
                      <a:pt x="39710" y="16293"/>
                      <a:pt x="41501" y="14016"/>
                    </a:cubicBezTo>
                    <a:cubicBezTo>
                      <a:pt x="43293" y="11739"/>
                      <a:pt x="42801" y="8399"/>
                      <a:pt x="40524" y="6614"/>
                    </a:cubicBezTo>
                    <a:cubicBezTo>
                      <a:pt x="36376" y="3353"/>
                      <a:pt x="32162" y="1301"/>
                      <a:pt x="28088" y="4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24"/>
              <p:cNvSpPr/>
              <p:nvPr/>
            </p:nvSpPr>
            <p:spPr>
              <a:xfrm>
                <a:off x="5265023" y="5611851"/>
                <a:ext cx="93525" cy="173826"/>
              </a:xfrm>
              <a:custGeom>
                <a:avLst/>
                <a:gdLst/>
                <a:ahLst/>
                <a:cxnLst/>
                <a:rect l="l" t="t" r="r" b="b"/>
                <a:pathLst>
                  <a:path w="59665" h="110894" extrusionOk="0">
                    <a:moveTo>
                      <a:pt x="18761" y="480"/>
                    </a:moveTo>
                    <a:cubicBezTo>
                      <a:pt x="6191" y="2915"/>
                      <a:pt x="-2692" y="14470"/>
                      <a:pt x="744" y="32608"/>
                    </a:cubicBezTo>
                    <a:cubicBezTo>
                      <a:pt x="2536" y="42093"/>
                      <a:pt x="8395" y="47570"/>
                      <a:pt x="21560" y="55379"/>
                    </a:cubicBezTo>
                    <a:cubicBezTo>
                      <a:pt x="22295" y="55816"/>
                      <a:pt x="25896" y="57875"/>
                      <a:pt x="26867" y="58451"/>
                    </a:cubicBezTo>
                    <a:cubicBezTo>
                      <a:pt x="30674" y="60716"/>
                      <a:pt x="33370" y="62495"/>
                      <a:pt x="35805" y="64317"/>
                    </a:cubicBezTo>
                    <a:cubicBezTo>
                      <a:pt x="47391" y="73006"/>
                      <a:pt x="52006" y="83554"/>
                      <a:pt x="47124" y="91417"/>
                    </a:cubicBezTo>
                    <a:cubicBezTo>
                      <a:pt x="41458" y="100544"/>
                      <a:pt x="32788" y="102505"/>
                      <a:pt x="24912" y="98267"/>
                    </a:cubicBezTo>
                    <a:cubicBezTo>
                      <a:pt x="17577" y="94314"/>
                      <a:pt x="14516" y="87003"/>
                      <a:pt x="18062" y="80943"/>
                    </a:cubicBezTo>
                    <a:cubicBezTo>
                      <a:pt x="19526" y="78441"/>
                      <a:pt x="18749" y="75144"/>
                      <a:pt x="16247" y="73680"/>
                    </a:cubicBezTo>
                    <a:cubicBezTo>
                      <a:pt x="13751" y="72217"/>
                      <a:pt x="10448" y="73134"/>
                      <a:pt x="8984" y="75636"/>
                    </a:cubicBezTo>
                    <a:cubicBezTo>
                      <a:pt x="2123" y="87355"/>
                      <a:pt x="7879" y="100944"/>
                      <a:pt x="20023" y="107484"/>
                    </a:cubicBezTo>
                    <a:cubicBezTo>
                      <a:pt x="32641" y="114279"/>
                      <a:pt x="47385" y="110988"/>
                      <a:pt x="56062" y="97010"/>
                    </a:cubicBezTo>
                    <a:cubicBezTo>
                      <a:pt x="64472" y="83457"/>
                      <a:pt x="57489" y="67481"/>
                      <a:pt x="42090" y="55937"/>
                    </a:cubicBezTo>
                    <a:cubicBezTo>
                      <a:pt x="39297" y="53843"/>
                      <a:pt x="36279" y="51954"/>
                      <a:pt x="32174" y="49513"/>
                    </a:cubicBezTo>
                    <a:cubicBezTo>
                      <a:pt x="31166" y="48912"/>
                      <a:pt x="27711" y="46720"/>
                      <a:pt x="27007" y="46295"/>
                    </a:cubicBezTo>
                    <a:cubicBezTo>
                      <a:pt x="16338" y="39974"/>
                      <a:pt x="12117" y="36142"/>
                      <a:pt x="11079" y="30653"/>
                    </a:cubicBezTo>
                    <a:cubicBezTo>
                      <a:pt x="8086" y="14835"/>
                      <a:pt x="17595" y="7955"/>
                      <a:pt x="29521" y="11234"/>
                    </a:cubicBezTo>
                    <a:cubicBezTo>
                      <a:pt x="35040" y="12752"/>
                      <a:pt x="37918" y="17804"/>
                      <a:pt x="37342" y="23385"/>
                    </a:cubicBezTo>
                    <a:cubicBezTo>
                      <a:pt x="36849" y="28206"/>
                      <a:pt x="34360" y="30501"/>
                      <a:pt x="30498" y="29256"/>
                    </a:cubicBezTo>
                    <a:cubicBezTo>
                      <a:pt x="27741" y="28364"/>
                      <a:pt x="24821" y="29851"/>
                      <a:pt x="23934" y="32608"/>
                    </a:cubicBezTo>
                    <a:cubicBezTo>
                      <a:pt x="23041" y="35365"/>
                      <a:pt x="24529" y="38280"/>
                      <a:pt x="27286" y="39172"/>
                    </a:cubicBezTo>
                    <a:cubicBezTo>
                      <a:pt x="38191" y="42700"/>
                      <a:pt x="46699" y="35401"/>
                      <a:pt x="47822" y="24508"/>
                    </a:cubicBezTo>
                    <a:cubicBezTo>
                      <a:pt x="48891" y="14106"/>
                      <a:pt x="43098" y="4142"/>
                      <a:pt x="32314" y="1178"/>
                    </a:cubicBezTo>
                    <a:cubicBezTo>
                      <a:pt x="27608" y="-121"/>
                      <a:pt x="22957" y="-333"/>
                      <a:pt x="18761" y="48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24"/>
              <p:cNvSpPr/>
              <p:nvPr/>
            </p:nvSpPr>
            <p:spPr>
              <a:xfrm>
                <a:off x="5265023" y="5837340"/>
                <a:ext cx="93525" cy="173823"/>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24"/>
              <p:cNvSpPr/>
              <p:nvPr/>
            </p:nvSpPr>
            <p:spPr>
              <a:xfrm>
                <a:off x="5265023" y="6062825"/>
                <a:ext cx="93525" cy="173825"/>
              </a:xfrm>
              <a:custGeom>
                <a:avLst/>
                <a:gdLst/>
                <a:ahLst/>
                <a:cxnLst/>
                <a:rect l="l" t="t" r="r" b="b"/>
                <a:pathLst>
                  <a:path w="59665" h="110893" extrusionOk="0">
                    <a:moveTo>
                      <a:pt x="18761" y="478"/>
                    </a:moveTo>
                    <a:cubicBezTo>
                      <a:pt x="6191" y="2913"/>
                      <a:pt x="-2692" y="14329"/>
                      <a:pt x="744" y="32467"/>
                    </a:cubicBezTo>
                    <a:cubicBezTo>
                      <a:pt x="2536" y="41952"/>
                      <a:pt x="8395" y="47574"/>
                      <a:pt x="21560" y="55377"/>
                    </a:cubicBezTo>
                    <a:cubicBezTo>
                      <a:pt x="22295" y="55814"/>
                      <a:pt x="25896" y="57873"/>
                      <a:pt x="26867" y="58450"/>
                    </a:cubicBezTo>
                    <a:cubicBezTo>
                      <a:pt x="30674" y="60714"/>
                      <a:pt x="33370" y="62354"/>
                      <a:pt x="35805" y="64176"/>
                    </a:cubicBezTo>
                    <a:cubicBezTo>
                      <a:pt x="47391" y="72865"/>
                      <a:pt x="52006" y="83558"/>
                      <a:pt x="47124" y="91422"/>
                    </a:cubicBezTo>
                    <a:cubicBezTo>
                      <a:pt x="41458" y="100548"/>
                      <a:pt x="32788" y="102503"/>
                      <a:pt x="24912" y="98265"/>
                    </a:cubicBezTo>
                    <a:cubicBezTo>
                      <a:pt x="17577" y="94318"/>
                      <a:pt x="14516" y="86861"/>
                      <a:pt x="18062" y="80801"/>
                    </a:cubicBezTo>
                    <a:cubicBezTo>
                      <a:pt x="19526" y="78299"/>
                      <a:pt x="18749" y="75142"/>
                      <a:pt x="16247" y="73679"/>
                    </a:cubicBezTo>
                    <a:cubicBezTo>
                      <a:pt x="13751" y="72215"/>
                      <a:pt x="10448" y="72993"/>
                      <a:pt x="8984" y="75494"/>
                    </a:cubicBezTo>
                    <a:cubicBezTo>
                      <a:pt x="2123" y="87214"/>
                      <a:pt x="7879" y="100949"/>
                      <a:pt x="20023" y="107483"/>
                    </a:cubicBezTo>
                    <a:cubicBezTo>
                      <a:pt x="32641" y="114277"/>
                      <a:pt x="47385" y="110986"/>
                      <a:pt x="56062" y="97008"/>
                    </a:cubicBezTo>
                    <a:cubicBezTo>
                      <a:pt x="64472" y="83455"/>
                      <a:pt x="57489" y="67345"/>
                      <a:pt x="42090" y="55796"/>
                    </a:cubicBezTo>
                    <a:cubicBezTo>
                      <a:pt x="39297" y="5370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3"/>
                      <a:pt x="37342" y="23389"/>
                    </a:cubicBezTo>
                    <a:cubicBezTo>
                      <a:pt x="36849" y="28204"/>
                      <a:pt x="34360" y="30360"/>
                      <a:pt x="30498" y="29115"/>
                    </a:cubicBezTo>
                    <a:cubicBezTo>
                      <a:pt x="27741" y="28222"/>
                      <a:pt x="24821" y="29710"/>
                      <a:pt x="23934" y="32467"/>
                    </a:cubicBezTo>
                    <a:cubicBezTo>
                      <a:pt x="23041" y="35223"/>
                      <a:pt x="24529" y="38284"/>
                      <a:pt x="27286" y="39170"/>
                    </a:cubicBezTo>
                    <a:cubicBezTo>
                      <a:pt x="38191" y="42698"/>
                      <a:pt x="46699" y="35399"/>
                      <a:pt x="47822" y="24506"/>
                    </a:cubicBezTo>
                    <a:cubicBezTo>
                      <a:pt x="48891" y="14105"/>
                      <a:pt x="43098" y="4140"/>
                      <a:pt x="32314" y="1177"/>
                    </a:cubicBezTo>
                    <a:cubicBezTo>
                      <a:pt x="27608" y="-117"/>
                      <a:pt x="22957" y="-335"/>
                      <a:pt x="18761" y="47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24"/>
              <p:cNvSpPr/>
              <p:nvPr/>
            </p:nvSpPr>
            <p:spPr>
              <a:xfrm>
                <a:off x="4652008" y="5611851"/>
                <a:ext cx="93530" cy="173826"/>
              </a:xfrm>
              <a:custGeom>
                <a:avLst/>
                <a:gdLst/>
                <a:ahLst/>
                <a:cxnLst/>
                <a:rect l="l" t="t" r="r" b="b"/>
                <a:pathLst>
                  <a:path w="59668" h="110894" extrusionOk="0">
                    <a:moveTo>
                      <a:pt x="40904" y="480"/>
                    </a:moveTo>
                    <a:cubicBezTo>
                      <a:pt x="36714" y="-333"/>
                      <a:pt x="32057" y="-121"/>
                      <a:pt x="27351" y="1178"/>
                    </a:cubicBezTo>
                    <a:cubicBezTo>
                      <a:pt x="16573" y="4142"/>
                      <a:pt x="10780" y="14106"/>
                      <a:pt x="11848" y="24508"/>
                    </a:cubicBezTo>
                    <a:cubicBezTo>
                      <a:pt x="12966" y="35401"/>
                      <a:pt x="21473" y="42694"/>
                      <a:pt x="32385" y="39172"/>
                    </a:cubicBezTo>
                    <a:cubicBezTo>
                      <a:pt x="35135" y="38280"/>
                      <a:pt x="36623" y="35365"/>
                      <a:pt x="35736" y="32608"/>
                    </a:cubicBezTo>
                    <a:cubicBezTo>
                      <a:pt x="34844" y="29851"/>
                      <a:pt x="31923" y="28364"/>
                      <a:pt x="29166" y="29256"/>
                    </a:cubicBezTo>
                    <a:cubicBezTo>
                      <a:pt x="25310" y="30501"/>
                      <a:pt x="22821" y="28206"/>
                      <a:pt x="22323" y="23385"/>
                    </a:cubicBezTo>
                    <a:cubicBezTo>
                      <a:pt x="21752" y="17804"/>
                      <a:pt x="24630" y="12752"/>
                      <a:pt x="30144" y="11234"/>
                    </a:cubicBezTo>
                    <a:cubicBezTo>
                      <a:pt x="42070" y="7955"/>
                      <a:pt x="51579" y="14835"/>
                      <a:pt x="48585" y="30653"/>
                    </a:cubicBezTo>
                    <a:cubicBezTo>
                      <a:pt x="47547" y="36142"/>
                      <a:pt x="43327" y="39974"/>
                      <a:pt x="32664" y="46295"/>
                    </a:cubicBezTo>
                    <a:cubicBezTo>
                      <a:pt x="31953" y="46720"/>
                      <a:pt x="28498" y="48912"/>
                      <a:pt x="27490" y="49513"/>
                    </a:cubicBezTo>
                    <a:cubicBezTo>
                      <a:pt x="23386" y="51954"/>
                      <a:pt x="20368" y="53843"/>
                      <a:pt x="17575" y="55937"/>
                    </a:cubicBezTo>
                    <a:cubicBezTo>
                      <a:pt x="2182" y="67481"/>
                      <a:pt x="-4808" y="83457"/>
                      <a:pt x="3602" y="97010"/>
                    </a:cubicBezTo>
                    <a:cubicBezTo>
                      <a:pt x="12280" y="110988"/>
                      <a:pt x="27169" y="114279"/>
                      <a:pt x="39787" y="107484"/>
                    </a:cubicBezTo>
                    <a:cubicBezTo>
                      <a:pt x="51925" y="100944"/>
                      <a:pt x="57542" y="87355"/>
                      <a:pt x="50680" y="75636"/>
                    </a:cubicBezTo>
                    <a:cubicBezTo>
                      <a:pt x="49217" y="73134"/>
                      <a:pt x="45919" y="72217"/>
                      <a:pt x="43418" y="73680"/>
                    </a:cubicBezTo>
                    <a:cubicBezTo>
                      <a:pt x="40916" y="75144"/>
                      <a:pt x="40139" y="78441"/>
                      <a:pt x="41602" y="80943"/>
                    </a:cubicBezTo>
                    <a:cubicBezTo>
                      <a:pt x="45148" y="87003"/>
                      <a:pt x="42088" y="94314"/>
                      <a:pt x="34759" y="98267"/>
                    </a:cubicBezTo>
                    <a:cubicBezTo>
                      <a:pt x="26883" y="102505"/>
                      <a:pt x="18212" y="100544"/>
                      <a:pt x="12547" y="91417"/>
                    </a:cubicBezTo>
                    <a:cubicBezTo>
                      <a:pt x="7665" y="83554"/>
                      <a:pt x="12273" y="73006"/>
                      <a:pt x="23859" y="64317"/>
                    </a:cubicBezTo>
                    <a:cubicBezTo>
                      <a:pt x="26294" y="62495"/>
                      <a:pt x="28990" y="60716"/>
                      <a:pt x="32804" y="58451"/>
                    </a:cubicBezTo>
                    <a:cubicBezTo>
                      <a:pt x="33775" y="57875"/>
                      <a:pt x="37370" y="55816"/>
                      <a:pt x="38111" y="55379"/>
                    </a:cubicBezTo>
                    <a:cubicBezTo>
                      <a:pt x="51269" y="47570"/>
                      <a:pt x="57129" y="42093"/>
                      <a:pt x="58926" y="32608"/>
                    </a:cubicBezTo>
                    <a:cubicBezTo>
                      <a:pt x="62357" y="14470"/>
                      <a:pt x="53479" y="2915"/>
                      <a:pt x="40904" y="48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24"/>
              <p:cNvSpPr/>
              <p:nvPr/>
            </p:nvSpPr>
            <p:spPr>
              <a:xfrm>
                <a:off x="4652008" y="5837340"/>
                <a:ext cx="93530" cy="173823"/>
              </a:xfrm>
              <a:custGeom>
                <a:avLst/>
                <a:gdLst/>
                <a:ahLst/>
                <a:cxnLst/>
                <a:rect l="l" t="t" r="r" b="b"/>
                <a:pathLst>
                  <a:path w="59668" h="110892" extrusionOk="0">
                    <a:moveTo>
                      <a:pt x="40904" y="479"/>
                    </a:moveTo>
                    <a:cubicBezTo>
                      <a:pt x="36714" y="-335"/>
                      <a:pt x="32057" y="-117"/>
                      <a:pt x="27351" y="1177"/>
                    </a:cubicBezTo>
                    <a:cubicBezTo>
                      <a:pt x="16573" y="4140"/>
                      <a:pt x="10780" y="14104"/>
                      <a:pt x="11848" y="24506"/>
                    </a:cubicBezTo>
                    <a:cubicBezTo>
                      <a:pt x="12966" y="35400"/>
                      <a:pt x="21473" y="42699"/>
                      <a:pt x="32385" y="39170"/>
                    </a:cubicBezTo>
                    <a:cubicBezTo>
                      <a:pt x="35135" y="38284"/>
                      <a:pt x="36623" y="35363"/>
                      <a:pt x="35736" y="32606"/>
                    </a:cubicBezTo>
                    <a:cubicBezTo>
                      <a:pt x="34844" y="29850"/>
                      <a:pt x="31923" y="28222"/>
                      <a:pt x="29166" y="29115"/>
                    </a:cubicBezTo>
                    <a:cubicBezTo>
                      <a:pt x="25310" y="30360"/>
                      <a:pt x="22821" y="28204"/>
                      <a:pt x="22323" y="23389"/>
                    </a:cubicBezTo>
                    <a:cubicBezTo>
                      <a:pt x="21752" y="17802"/>
                      <a:pt x="24630" y="12750"/>
                      <a:pt x="30144" y="11232"/>
                    </a:cubicBezTo>
                    <a:cubicBezTo>
                      <a:pt x="42070" y="7953"/>
                      <a:pt x="51579" y="14839"/>
                      <a:pt x="48585" y="30651"/>
                    </a:cubicBezTo>
                    <a:cubicBezTo>
                      <a:pt x="47547" y="36140"/>
                      <a:pt x="43327" y="39972"/>
                      <a:pt x="32664" y="46299"/>
                    </a:cubicBezTo>
                    <a:cubicBezTo>
                      <a:pt x="31953" y="46718"/>
                      <a:pt x="28498" y="48771"/>
                      <a:pt x="27490" y="49372"/>
                    </a:cubicBezTo>
                    <a:cubicBezTo>
                      <a:pt x="23386" y="51813"/>
                      <a:pt x="20368" y="53841"/>
                      <a:pt x="17575" y="55936"/>
                    </a:cubicBezTo>
                    <a:cubicBezTo>
                      <a:pt x="2182" y="67485"/>
                      <a:pt x="-4808" y="83455"/>
                      <a:pt x="3602" y="97008"/>
                    </a:cubicBezTo>
                    <a:cubicBezTo>
                      <a:pt x="12280" y="110986"/>
                      <a:pt x="27169" y="114277"/>
                      <a:pt x="39787" y="107482"/>
                    </a:cubicBezTo>
                    <a:cubicBezTo>
                      <a:pt x="51925" y="100949"/>
                      <a:pt x="57542" y="87214"/>
                      <a:pt x="50680" y="75494"/>
                    </a:cubicBezTo>
                    <a:cubicBezTo>
                      <a:pt x="49217" y="72992"/>
                      <a:pt x="45919" y="72215"/>
                      <a:pt x="43418" y="73679"/>
                    </a:cubicBezTo>
                    <a:cubicBezTo>
                      <a:pt x="40916" y="75142"/>
                      <a:pt x="40139" y="78300"/>
                      <a:pt x="41602" y="80801"/>
                    </a:cubicBezTo>
                    <a:cubicBezTo>
                      <a:pt x="45148" y="86861"/>
                      <a:pt x="42088" y="94318"/>
                      <a:pt x="34759" y="98265"/>
                    </a:cubicBezTo>
                    <a:cubicBezTo>
                      <a:pt x="26883" y="102503"/>
                      <a:pt x="18212" y="100542"/>
                      <a:pt x="12547" y="91415"/>
                    </a:cubicBezTo>
                    <a:cubicBezTo>
                      <a:pt x="7665" y="83552"/>
                      <a:pt x="12273" y="73005"/>
                      <a:pt x="23859" y="64315"/>
                    </a:cubicBezTo>
                    <a:cubicBezTo>
                      <a:pt x="26294" y="62494"/>
                      <a:pt x="28990" y="60715"/>
                      <a:pt x="32804" y="58450"/>
                    </a:cubicBezTo>
                    <a:cubicBezTo>
                      <a:pt x="33775" y="57873"/>
                      <a:pt x="37370" y="55814"/>
                      <a:pt x="38111" y="55377"/>
                    </a:cubicBezTo>
                    <a:cubicBezTo>
                      <a:pt x="51269" y="47568"/>
                      <a:pt x="57129" y="42091"/>
                      <a:pt x="58926" y="32606"/>
                    </a:cubicBezTo>
                    <a:cubicBezTo>
                      <a:pt x="62357" y="14469"/>
                      <a:pt x="53479" y="2914"/>
                      <a:pt x="40904" y="47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24"/>
              <p:cNvSpPr/>
              <p:nvPr/>
            </p:nvSpPr>
            <p:spPr>
              <a:xfrm>
                <a:off x="4652008" y="6062825"/>
                <a:ext cx="93530" cy="173825"/>
              </a:xfrm>
              <a:custGeom>
                <a:avLst/>
                <a:gdLst/>
                <a:ahLst/>
                <a:cxnLst/>
                <a:rect l="l" t="t" r="r" b="b"/>
                <a:pathLst>
                  <a:path w="59668" h="110893" extrusionOk="0">
                    <a:moveTo>
                      <a:pt x="40904" y="478"/>
                    </a:moveTo>
                    <a:cubicBezTo>
                      <a:pt x="36714" y="-335"/>
                      <a:pt x="32057" y="-117"/>
                      <a:pt x="27351" y="1177"/>
                    </a:cubicBezTo>
                    <a:cubicBezTo>
                      <a:pt x="16573" y="4140"/>
                      <a:pt x="10780" y="14105"/>
                      <a:pt x="11848" y="24506"/>
                    </a:cubicBezTo>
                    <a:cubicBezTo>
                      <a:pt x="12966" y="35399"/>
                      <a:pt x="21473" y="42698"/>
                      <a:pt x="32385" y="39170"/>
                    </a:cubicBezTo>
                    <a:cubicBezTo>
                      <a:pt x="35135" y="38284"/>
                      <a:pt x="36623" y="35223"/>
                      <a:pt x="35736" y="32467"/>
                    </a:cubicBezTo>
                    <a:cubicBezTo>
                      <a:pt x="34844" y="29710"/>
                      <a:pt x="31923" y="28222"/>
                      <a:pt x="29166" y="29115"/>
                    </a:cubicBezTo>
                    <a:cubicBezTo>
                      <a:pt x="25310" y="30360"/>
                      <a:pt x="22821" y="28204"/>
                      <a:pt x="22323" y="23389"/>
                    </a:cubicBezTo>
                    <a:cubicBezTo>
                      <a:pt x="21752" y="17803"/>
                      <a:pt x="24630" y="12750"/>
                      <a:pt x="30144" y="11232"/>
                    </a:cubicBezTo>
                    <a:cubicBezTo>
                      <a:pt x="42070" y="7953"/>
                      <a:pt x="51579" y="14839"/>
                      <a:pt x="48585" y="30651"/>
                    </a:cubicBezTo>
                    <a:cubicBezTo>
                      <a:pt x="47547" y="36140"/>
                      <a:pt x="43327" y="39972"/>
                      <a:pt x="32664" y="46299"/>
                    </a:cubicBezTo>
                    <a:cubicBezTo>
                      <a:pt x="31953" y="46718"/>
                      <a:pt x="28498" y="48771"/>
                      <a:pt x="27490" y="49372"/>
                    </a:cubicBezTo>
                    <a:cubicBezTo>
                      <a:pt x="23386" y="51813"/>
                      <a:pt x="20368" y="53701"/>
                      <a:pt x="17575" y="55796"/>
                    </a:cubicBezTo>
                    <a:cubicBezTo>
                      <a:pt x="2182" y="67345"/>
                      <a:pt x="-4808" y="83455"/>
                      <a:pt x="3602" y="97008"/>
                    </a:cubicBezTo>
                    <a:cubicBezTo>
                      <a:pt x="12280" y="110986"/>
                      <a:pt x="27169" y="114277"/>
                      <a:pt x="39787" y="107483"/>
                    </a:cubicBezTo>
                    <a:cubicBezTo>
                      <a:pt x="51925" y="100949"/>
                      <a:pt x="57542" y="87214"/>
                      <a:pt x="50680" y="75494"/>
                    </a:cubicBezTo>
                    <a:cubicBezTo>
                      <a:pt x="49217" y="72993"/>
                      <a:pt x="45919" y="72215"/>
                      <a:pt x="43418" y="73679"/>
                    </a:cubicBezTo>
                    <a:cubicBezTo>
                      <a:pt x="40916" y="75142"/>
                      <a:pt x="40139" y="78299"/>
                      <a:pt x="41602" y="80801"/>
                    </a:cubicBezTo>
                    <a:cubicBezTo>
                      <a:pt x="45148" y="86861"/>
                      <a:pt x="42088" y="94318"/>
                      <a:pt x="34759" y="98265"/>
                    </a:cubicBezTo>
                    <a:cubicBezTo>
                      <a:pt x="26883" y="102503"/>
                      <a:pt x="18212" y="100548"/>
                      <a:pt x="12547" y="91422"/>
                    </a:cubicBezTo>
                    <a:cubicBezTo>
                      <a:pt x="7665" y="83558"/>
                      <a:pt x="12273" y="72865"/>
                      <a:pt x="23859" y="64176"/>
                    </a:cubicBezTo>
                    <a:cubicBezTo>
                      <a:pt x="26294" y="62354"/>
                      <a:pt x="28990" y="60714"/>
                      <a:pt x="32804" y="58450"/>
                    </a:cubicBezTo>
                    <a:cubicBezTo>
                      <a:pt x="33775" y="57873"/>
                      <a:pt x="37370" y="55814"/>
                      <a:pt x="38111" y="55377"/>
                    </a:cubicBezTo>
                    <a:cubicBezTo>
                      <a:pt x="51269" y="47574"/>
                      <a:pt x="57129" y="41952"/>
                      <a:pt x="58926" y="32467"/>
                    </a:cubicBezTo>
                    <a:cubicBezTo>
                      <a:pt x="62357" y="14329"/>
                      <a:pt x="53479" y="2913"/>
                      <a:pt x="40904" y="47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24"/>
              <p:cNvSpPr/>
              <p:nvPr/>
            </p:nvSpPr>
            <p:spPr>
              <a:xfrm>
                <a:off x="5026049" y="5144362"/>
                <a:ext cx="243323" cy="210553"/>
              </a:xfrm>
              <a:custGeom>
                <a:avLst/>
                <a:gdLst/>
                <a:ahLst/>
                <a:cxnLst/>
                <a:rect l="l" t="t" r="r" b="b"/>
                <a:pathLst>
                  <a:path w="155230" h="134324" extrusionOk="0">
                    <a:moveTo>
                      <a:pt x="113275" y="111"/>
                    </a:moveTo>
                    <a:cubicBezTo>
                      <a:pt x="108830" y="476"/>
                      <a:pt x="104270" y="1842"/>
                      <a:pt x="99582" y="4161"/>
                    </a:cubicBezTo>
                    <a:cubicBezTo>
                      <a:pt x="84681" y="11545"/>
                      <a:pt x="75069" y="26610"/>
                      <a:pt x="77231" y="41044"/>
                    </a:cubicBezTo>
                    <a:cubicBezTo>
                      <a:pt x="77662" y="43904"/>
                      <a:pt x="80376" y="45944"/>
                      <a:pt x="83242" y="45513"/>
                    </a:cubicBezTo>
                    <a:cubicBezTo>
                      <a:pt x="86108" y="45082"/>
                      <a:pt x="88003" y="42367"/>
                      <a:pt x="87572" y="39507"/>
                    </a:cubicBezTo>
                    <a:cubicBezTo>
                      <a:pt x="86139" y="29962"/>
                      <a:pt x="93097" y="19020"/>
                      <a:pt x="104197" y="13519"/>
                    </a:cubicBezTo>
                    <a:cubicBezTo>
                      <a:pt x="131079" y="202"/>
                      <a:pt x="155975" y="37352"/>
                      <a:pt x="139537" y="62977"/>
                    </a:cubicBezTo>
                    <a:cubicBezTo>
                      <a:pt x="126664" y="83039"/>
                      <a:pt x="111138" y="84970"/>
                      <a:pt x="75415" y="77362"/>
                    </a:cubicBezTo>
                    <a:cubicBezTo>
                      <a:pt x="74632" y="77198"/>
                      <a:pt x="74019" y="77101"/>
                      <a:pt x="72622" y="76803"/>
                    </a:cubicBezTo>
                    <a:cubicBezTo>
                      <a:pt x="46080" y="71107"/>
                      <a:pt x="34896" y="69996"/>
                      <a:pt x="21774" y="74289"/>
                    </a:cubicBezTo>
                    <a:cubicBezTo>
                      <a:pt x="-4683" y="82948"/>
                      <a:pt x="-7221" y="119132"/>
                      <a:pt x="15210" y="133523"/>
                    </a:cubicBezTo>
                    <a:cubicBezTo>
                      <a:pt x="17644" y="135084"/>
                      <a:pt x="20911" y="134282"/>
                      <a:pt x="22472" y="131841"/>
                    </a:cubicBezTo>
                    <a:cubicBezTo>
                      <a:pt x="24038" y="129406"/>
                      <a:pt x="23237" y="126145"/>
                      <a:pt x="20796" y="124579"/>
                    </a:cubicBezTo>
                    <a:cubicBezTo>
                      <a:pt x="5531" y="114785"/>
                      <a:pt x="7279" y="90004"/>
                      <a:pt x="24986" y="84205"/>
                    </a:cubicBezTo>
                    <a:cubicBezTo>
                      <a:pt x="35648" y="80720"/>
                      <a:pt x="45923" y="81721"/>
                      <a:pt x="70527" y="87004"/>
                    </a:cubicBezTo>
                    <a:cubicBezTo>
                      <a:pt x="71924" y="87302"/>
                      <a:pt x="72531" y="87533"/>
                      <a:pt x="73320" y="87702"/>
                    </a:cubicBezTo>
                    <a:cubicBezTo>
                      <a:pt x="92017" y="91680"/>
                      <a:pt x="102218" y="92870"/>
                      <a:pt x="113136" y="91473"/>
                    </a:cubicBezTo>
                    <a:cubicBezTo>
                      <a:pt x="127757" y="89603"/>
                      <a:pt x="139489" y="82359"/>
                      <a:pt x="148336" y="68563"/>
                    </a:cubicBezTo>
                    <a:cubicBezTo>
                      <a:pt x="167293" y="39016"/>
                      <a:pt x="144383" y="-2427"/>
                      <a:pt x="113275" y="11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24"/>
              <p:cNvSpPr/>
              <p:nvPr/>
            </p:nvSpPr>
            <p:spPr>
              <a:xfrm>
                <a:off x="5073777" y="5374033"/>
                <a:ext cx="164901" cy="106730"/>
              </a:xfrm>
              <a:custGeom>
                <a:avLst/>
                <a:gdLst/>
                <a:ahLst/>
                <a:cxnLst/>
                <a:rect l="l" t="t" r="r" b="b"/>
                <a:pathLst>
                  <a:path w="105200" h="68089" extrusionOk="0">
                    <a:moveTo>
                      <a:pt x="25017" y="515"/>
                    </a:moveTo>
                    <a:cubicBezTo>
                      <a:pt x="22042" y="-219"/>
                      <a:pt x="18897" y="-165"/>
                      <a:pt x="15514" y="655"/>
                    </a:cubicBezTo>
                    <a:cubicBezTo>
                      <a:pt x="9740" y="2058"/>
                      <a:pt x="4141" y="6812"/>
                      <a:pt x="1548" y="12532"/>
                    </a:cubicBezTo>
                    <a:cubicBezTo>
                      <a:pt x="-1725" y="19746"/>
                      <a:pt x="152" y="27373"/>
                      <a:pt x="7554" y="32364"/>
                    </a:cubicBezTo>
                    <a:cubicBezTo>
                      <a:pt x="9952" y="33985"/>
                      <a:pt x="13334" y="33372"/>
                      <a:pt x="14956" y="30968"/>
                    </a:cubicBezTo>
                    <a:cubicBezTo>
                      <a:pt x="16577" y="28569"/>
                      <a:pt x="15824" y="25326"/>
                      <a:pt x="13420" y="23705"/>
                    </a:cubicBezTo>
                    <a:cubicBezTo>
                      <a:pt x="10347" y="21634"/>
                      <a:pt x="9843" y="19509"/>
                      <a:pt x="11045" y="16862"/>
                    </a:cubicBezTo>
                    <a:cubicBezTo>
                      <a:pt x="12320" y="14044"/>
                      <a:pt x="15429" y="11482"/>
                      <a:pt x="18028" y="10856"/>
                    </a:cubicBezTo>
                    <a:cubicBezTo>
                      <a:pt x="24872" y="9199"/>
                      <a:pt x="32012" y="16254"/>
                      <a:pt x="45966" y="36979"/>
                    </a:cubicBezTo>
                    <a:cubicBezTo>
                      <a:pt x="51856" y="45717"/>
                      <a:pt x="53593" y="48042"/>
                      <a:pt x="56447" y="51783"/>
                    </a:cubicBezTo>
                    <a:cubicBezTo>
                      <a:pt x="63891" y="61553"/>
                      <a:pt x="70061" y="66939"/>
                      <a:pt x="77262" y="67850"/>
                    </a:cubicBezTo>
                    <a:cubicBezTo>
                      <a:pt x="93937" y="69951"/>
                      <a:pt x="105158" y="57983"/>
                      <a:pt x="105201" y="42705"/>
                    </a:cubicBezTo>
                    <a:cubicBezTo>
                      <a:pt x="105243" y="27154"/>
                      <a:pt x="93548" y="16558"/>
                      <a:pt x="77262" y="22029"/>
                    </a:cubicBezTo>
                    <a:cubicBezTo>
                      <a:pt x="74518" y="22952"/>
                      <a:pt x="73127" y="25988"/>
                      <a:pt x="74050" y="28733"/>
                    </a:cubicBezTo>
                    <a:cubicBezTo>
                      <a:pt x="74973" y="31483"/>
                      <a:pt x="77869" y="32868"/>
                      <a:pt x="80614" y="31945"/>
                    </a:cubicBezTo>
                    <a:cubicBezTo>
                      <a:pt x="89468" y="28976"/>
                      <a:pt x="94750" y="33797"/>
                      <a:pt x="94726" y="42705"/>
                    </a:cubicBezTo>
                    <a:cubicBezTo>
                      <a:pt x="94696" y="52105"/>
                      <a:pt x="88563" y="58760"/>
                      <a:pt x="78659" y="57515"/>
                    </a:cubicBezTo>
                    <a:cubicBezTo>
                      <a:pt x="75149" y="57072"/>
                      <a:pt x="70522" y="53149"/>
                      <a:pt x="64687" y="45498"/>
                    </a:cubicBezTo>
                    <a:cubicBezTo>
                      <a:pt x="62015" y="41989"/>
                      <a:pt x="60521" y="39651"/>
                      <a:pt x="54771" y="31107"/>
                    </a:cubicBezTo>
                    <a:cubicBezTo>
                      <a:pt x="42026" y="12180"/>
                      <a:pt x="33937" y="2720"/>
                      <a:pt x="25017" y="51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24"/>
              <p:cNvSpPr/>
              <p:nvPr/>
            </p:nvSpPr>
            <p:spPr>
              <a:xfrm>
                <a:off x="4716494" y="5144362"/>
                <a:ext cx="243270" cy="210553"/>
              </a:xfrm>
              <a:custGeom>
                <a:avLst/>
                <a:gdLst/>
                <a:ahLst/>
                <a:cxnLst/>
                <a:rect l="l" t="t" r="r" b="b"/>
                <a:pathLst>
                  <a:path w="155196" h="134324" extrusionOk="0">
                    <a:moveTo>
                      <a:pt x="41844" y="111"/>
                    </a:moveTo>
                    <a:cubicBezTo>
                      <a:pt x="10730" y="-2427"/>
                      <a:pt x="-12041" y="39016"/>
                      <a:pt x="6916" y="68563"/>
                    </a:cubicBezTo>
                    <a:cubicBezTo>
                      <a:pt x="15770" y="82359"/>
                      <a:pt x="27361" y="89603"/>
                      <a:pt x="41983" y="91473"/>
                    </a:cubicBezTo>
                    <a:cubicBezTo>
                      <a:pt x="52901" y="92870"/>
                      <a:pt x="63242" y="91680"/>
                      <a:pt x="81932" y="87702"/>
                    </a:cubicBezTo>
                    <a:cubicBezTo>
                      <a:pt x="82728" y="87533"/>
                      <a:pt x="83335" y="87302"/>
                      <a:pt x="84725" y="87004"/>
                    </a:cubicBezTo>
                    <a:cubicBezTo>
                      <a:pt x="109336" y="81721"/>
                      <a:pt x="119470" y="80720"/>
                      <a:pt x="130127" y="84205"/>
                    </a:cubicBezTo>
                    <a:cubicBezTo>
                      <a:pt x="147840" y="90004"/>
                      <a:pt x="149589" y="114785"/>
                      <a:pt x="134323" y="124579"/>
                    </a:cubicBezTo>
                    <a:cubicBezTo>
                      <a:pt x="131882" y="126145"/>
                      <a:pt x="131220" y="129406"/>
                      <a:pt x="132787" y="131841"/>
                    </a:cubicBezTo>
                    <a:cubicBezTo>
                      <a:pt x="134347" y="134282"/>
                      <a:pt x="137608" y="135084"/>
                      <a:pt x="140049" y="133523"/>
                    </a:cubicBezTo>
                    <a:cubicBezTo>
                      <a:pt x="162474" y="119132"/>
                      <a:pt x="159802" y="82948"/>
                      <a:pt x="133346" y="74289"/>
                    </a:cubicBezTo>
                    <a:cubicBezTo>
                      <a:pt x="120223" y="69996"/>
                      <a:pt x="109039" y="71107"/>
                      <a:pt x="82491" y="76803"/>
                    </a:cubicBezTo>
                    <a:cubicBezTo>
                      <a:pt x="81100" y="77101"/>
                      <a:pt x="80481" y="77198"/>
                      <a:pt x="79698" y="77362"/>
                    </a:cubicBezTo>
                    <a:cubicBezTo>
                      <a:pt x="43975" y="84970"/>
                      <a:pt x="28594" y="83039"/>
                      <a:pt x="15721" y="62977"/>
                    </a:cubicBezTo>
                    <a:cubicBezTo>
                      <a:pt x="-722" y="37352"/>
                      <a:pt x="24034" y="202"/>
                      <a:pt x="50922" y="13519"/>
                    </a:cubicBezTo>
                    <a:cubicBezTo>
                      <a:pt x="62022" y="19020"/>
                      <a:pt x="68974" y="29962"/>
                      <a:pt x="67547" y="39507"/>
                    </a:cubicBezTo>
                    <a:cubicBezTo>
                      <a:pt x="67116" y="42367"/>
                      <a:pt x="69150" y="45082"/>
                      <a:pt x="72016" y="45513"/>
                    </a:cubicBezTo>
                    <a:cubicBezTo>
                      <a:pt x="74882" y="45944"/>
                      <a:pt x="77451" y="43904"/>
                      <a:pt x="77882" y="41044"/>
                    </a:cubicBezTo>
                    <a:cubicBezTo>
                      <a:pt x="80050" y="26610"/>
                      <a:pt x="70577" y="11545"/>
                      <a:pt x="55670" y="4161"/>
                    </a:cubicBezTo>
                    <a:cubicBezTo>
                      <a:pt x="50988" y="1842"/>
                      <a:pt x="46289" y="476"/>
                      <a:pt x="41844" y="11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24"/>
              <p:cNvSpPr/>
              <p:nvPr/>
            </p:nvSpPr>
            <p:spPr>
              <a:xfrm>
                <a:off x="4747068" y="5374033"/>
                <a:ext cx="165070" cy="106730"/>
              </a:xfrm>
              <a:custGeom>
                <a:avLst/>
                <a:gdLst/>
                <a:ahLst/>
                <a:cxnLst/>
                <a:rect l="l" t="t" r="r" b="b"/>
                <a:pathLst>
                  <a:path w="105308" h="68089" extrusionOk="0">
                    <a:moveTo>
                      <a:pt x="80183" y="515"/>
                    </a:moveTo>
                    <a:cubicBezTo>
                      <a:pt x="71257" y="2720"/>
                      <a:pt x="63315" y="12180"/>
                      <a:pt x="50569" y="31107"/>
                    </a:cubicBezTo>
                    <a:cubicBezTo>
                      <a:pt x="44819" y="39651"/>
                      <a:pt x="43186" y="41989"/>
                      <a:pt x="40508" y="45498"/>
                    </a:cubicBezTo>
                    <a:cubicBezTo>
                      <a:pt x="34678" y="53149"/>
                      <a:pt x="30191" y="57072"/>
                      <a:pt x="26681" y="57515"/>
                    </a:cubicBezTo>
                    <a:cubicBezTo>
                      <a:pt x="16771" y="58760"/>
                      <a:pt x="10505" y="52105"/>
                      <a:pt x="10475" y="42705"/>
                    </a:cubicBezTo>
                    <a:cubicBezTo>
                      <a:pt x="10450" y="33797"/>
                      <a:pt x="15733" y="28976"/>
                      <a:pt x="24586" y="31945"/>
                    </a:cubicBezTo>
                    <a:cubicBezTo>
                      <a:pt x="27331" y="32868"/>
                      <a:pt x="30367" y="31483"/>
                      <a:pt x="31290" y="28733"/>
                    </a:cubicBezTo>
                    <a:cubicBezTo>
                      <a:pt x="32213" y="25988"/>
                      <a:pt x="30683" y="22952"/>
                      <a:pt x="27938" y="22029"/>
                    </a:cubicBezTo>
                    <a:cubicBezTo>
                      <a:pt x="11653" y="16558"/>
                      <a:pt x="-48" y="27154"/>
                      <a:pt x="0" y="42705"/>
                    </a:cubicBezTo>
                    <a:cubicBezTo>
                      <a:pt x="43" y="57983"/>
                      <a:pt x="11264" y="69951"/>
                      <a:pt x="27938" y="67850"/>
                    </a:cubicBezTo>
                    <a:cubicBezTo>
                      <a:pt x="35140" y="66939"/>
                      <a:pt x="41449" y="61553"/>
                      <a:pt x="48893" y="51783"/>
                    </a:cubicBezTo>
                    <a:cubicBezTo>
                      <a:pt x="51741" y="48042"/>
                      <a:pt x="53344" y="45717"/>
                      <a:pt x="59228" y="36979"/>
                    </a:cubicBezTo>
                    <a:cubicBezTo>
                      <a:pt x="73182" y="16254"/>
                      <a:pt x="80329" y="9199"/>
                      <a:pt x="87166" y="10856"/>
                    </a:cubicBezTo>
                    <a:cubicBezTo>
                      <a:pt x="89771" y="11482"/>
                      <a:pt x="92880" y="14044"/>
                      <a:pt x="94155" y="16862"/>
                    </a:cubicBezTo>
                    <a:cubicBezTo>
                      <a:pt x="95352" y="19509"/>
                      <a:pt x="94848" y="21634"/>
                      <a:pt x="91781" y="23705"/>
                    </a:cubicBezTo>
                    <a:cubicBezTo>
                      <a:pt x="89377" y="25326"/>
                      <a:pt x="88763" y="28569"/>
                      <a:pt x="90385" y="30968"/>
                    </a:cubicBezTo>
                    <a:cubicBezTo>
                      <a:pt x="92000" y="33372"/>
                      <a:pt x="95242" y="33985"/>
                      <a:pt x="97647" y="32364"/>
                    </a:cubicBezTo>
                    <a:cubicBezTo>
                      <a:pt x="105049" y="27373"/>
                      <a:pt x="107065" y="19746"/>
                      <a:pt x="103792" y="12532"/>
                    </a:cubicBezTo>
                    <a:cubicBezTo>
                      <a:pt x="101199" y="6812"/>
                      <a:pt x="95461" y="2058"/>
                      <a:pt x="89686" y="655"/>
                    </a:cubicBezTo>
                    <a:cubicBezTo>
                      <a:pt x="86304" y="-165"/>
                      <a:pt x="83159" y="-219"/>
                      <a:pt x="80183" y="51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24"/>
              <p:cNvSpPr/>
              <p:nvPr/>
            </p:nvSpPr>
            <p:spPr>
              <a:xfrm>
                <a:off x="4816973" y="4712406"/>
                <a:ext cx="337218" cy="337218"/>
              </a:xfrm>
              <a:custGeom>
                <a:avLst/>
                <a:gdLst/>
                <a:ahLst/>
                <a:cxnLst/>
                <a:rect l="l" t="t" r="r" b="b"/>
                <a:pathLst>
                  <a:path w="215131" h="215131" extrusionOk="0">
                    <a:moveTo>
                      <a:pt x="107563" y="0"/>
                    </a:moveTo>
                    <a:cubicBezTo>
                      <a:pt x="48159" y="0"/>
                      <a:pt x="0" y="48164"/>
                      <a:pt x="0" y="107569"/>
                    </a:cubicBezTo>
                    <a:cubicBezTo>
                      <a:pt x="0" y="166973"/>
                      <a:pt x="48159" y="215131"/>
                      <a:pt x="107563" y="215131"/>
                    </a:cubicBezTo>
                    <a:cubicBezTo>
                      <a:pt x="166967" y="215131"/>
                      <a:pt x="215132" y="166973"/>
                      <a:pt x="215132" y="107569"/>
                    </a:cubicBezTo>
                    <a:cubicBezTo>
                      <a:pt x="215132" y="48164"/>
                      <a:pt x="166967" y="0"/>
                      <a:pt x="107563" y="0"/>
                    </a:cubicBezTo>
                    <a:close/>
                    <a:moveTo>
                      <a:pt x="101976" y="11877"/>
                    </a:moveTo>
                    <a:lnTo>
                      <a:pt x="101976" y="101982"/>
                    </a:lnTo>
                    <a:lnTo>
                      <a:pt x="11871" y="101982"/>
                    </a:lnTo>
                    <a:cubicBezTo>
                      <a:pt x="14707" y="53320"/>
                      <a:pt x="53314" y="14707"/>
                      <a:pt x="101976" y="11877"/>
                    </a:cubicBezTo>
                    <a:close/>
                    <a:moveTo>
                      <a:pt x="113149" y="11877"/>
                    </a:moveTo>
                    <a:cubicBezTo>
                      <a:pt x="161824" y="14713"/>
                      <a:pt x="200552" y="53320"/>
                      <a:pt x="203394" y="101982"/>
                    </a:cubicBezTo>
                    <a:lnTo>
                      <a:pt x="113149" y="101982"/>
                    </a:lnTo>
                    <a:lnTo>
                      <a:pt x="113149" y="11877"/>
                    </a:lnTo>
                    <a:close/>
                    <a:moveTo>
                      <a:pt x="11871" y="113295"/>
                    </a:moveTo>
                    <a:lnTo>
                      <a:pt x="101976" y="113295"/>
                    </a:lnTo>
                    <a:lnTo>
                      <a:pt x="101976" y="203400"/>
                    </a:lnTo>
                    <a:cubicBezTo>
                      <a:pt x="53363" y="200558"/>
                      <a:pt x="14774" y="161903"/>
                      <a:pt x="11871" y="113295"/>
                    </a:cubicBezTo>
                    <a:close/>
                    <a:moveTo>
                      <a:pt x="113149" y="113295"/>
                    </a:moveTo>
                    <a:lnTo>
                      <a:pt x="203394" y="113295"/>
                    </a:lnTo>
                    <a:cubicBezTo>
                      <a:pt x="200486" y="161903"/>
                      <a:pt x="161775" y="200558"/>
                      <a:pt x="113149" y="203400"/>
                    </a:cubicBezTo>
                    <a:lnTo>
                      <a:pt x="113149" y="113295"/>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24"/>
              <p:cNvSpPr/>
              <p:nvPr/>
            </p:nvSpPr>
            <p:spPr>
              <a:xfrm>
                <a:off x="4773576" y="5564383"/>
                <a:ext cx="477150" cy="715399"/>
              </a:xfrm>
              <a:custGeom>
                <a:avLst/>
                <a:gdLst/>
                <a:ahLst/>
                <a:cxnLst/>
                <a:rect l="l" t="t" r="r" b="b"/>
                <a:pathLst>
                  <a:path w="304402" h="456395" extrusionOk="0">
                    <a:moveTo>
                      <a:pt x="152133" y="4"/>
                    </a:moveTo>
                    <a:cubicBezTo>
                      <a:pt x="119064" y="338"/>
                      <a:pt x="100519" y="15476"/>
                      <a:pt x="94435" y="40099"/>
                    </a:cubicBezTo>
                    <a:cubicBezTo>
                      <a:pt x="92000" y="49960"/>
                      <a:pt x="92127" y="60307"/>
                      <a:pt x="93318" y="70131"/>
                    </a:cubicBezTo>
                    <a:cubicBezTo>
                      <a:pt x="91903" y="69840"/>
                      <a:pt x="90658" y="69573"/>
                      <a:pt x="89128" y="69293"/>
                    </a:cubicBezTo>
                    <a:cubicBezTo>
                      <a:pt x="80086" y="67648"/>
                      <a:pt x="70972" y="66677"/>
                      <a:pt x="62446" y="66640"/>
                    </a:cubicBezTo>
                    <a:cubicBezTo>
                      <a:pt x="51444" y="66598"/>
                      <a:pt x="42099" y="68146"/>
                      <a:pt x="34788" y="71807"/>
                    </a:cubicBezTo>
                    <a:cubicBezTo>
                      <a:pt x="10128" y="84164"/>
                      <a:pt x="73" y="107445"/>
                      <a:pt x="419" y="153114"/>
                    </a:cubicBezTo>
                    <a:cubicBezTo>
                      <a:pt x="656" y="183426"/>
                      <a:pt x="626" y="224669"/>
                      <a:pt x="559" y="274090"/>
                    </a:cubicBezTo>
                    <a:cubicBezTo>
                      <a:pt x="516" y="308610"/>
                      <a:pt x="6" y="450590"/>
                      <a:pt x="0" y="450803"/>
                    </a:cubicBezTo>
                    <a:cubicBezTo>
                      <a:pt x="-18" y="453930"/>
                      <a:pt x="2605" y="456420"/>
                      <a:pt x="5732" y="456395"/>
                    </a:cubicBezTo>
                    <a:lnTo>
                      <a:pt x="297416" y="454015"/>
                    </a:lnTo>
                    <a:cubicBezTo>
                      <a:pt x="300458" y="453991"/>
                      <a:pt x="302948" y="451611"/>
                      <a:pt x="303002" y="448568"/>
                    </a:cubicBezTo>
                    <a:cubicBezTo>
                      <a:pt x="303014" y="447949"/>
                      <a:pt x="303543" y="411832"/>
                      <a:pt x="303700" y="398697"/>
                    </a:cubicBezTo>
                    <a:cubicBezTo>
                      <a:pt x="304180" y="358943"/>
                      <a:pt x="304435" y="319000"/>
                      <a:pt x="304399" y="281772"/>
                    </a:cubicBezTo>
                    <a:cubicBezTo>
                      <a:pt x="304356" y="233728"/>
                      <a:pt x="303907" y="193870"/>
                      <a:pt x="302723" y="164985"/>
                    </a:cubicBezTo>
                    <a:cubicBezTo>
                      <a:pt x="302620" y="162392"/>
                      <a:pt x="302553" y="160061"/>
                      <a:pt x="302444" y="155349"/>
                    </a:cubicBezTo>
                    <a:cubicBezTo>
                      <a:pt x="302152" y="142664"/>
                      <a:pt x="301891" y="137259"/>
                      <a:pt x="301187" y="130064"/>
                    </a:cubicBezTo>
                    <a:cubicBezTo>
                      <a:pt x="298746" y="105010"/>
                      <a:pt x="291471" y="87025"/>
                      <a:pt x="275623" y="74740"/>
                    </a:cubicBezTo>
                    <a:cubicBezTo>
                      <a:pt x="268342" y="69099"/>
                      <a:pt x="259781" y="65705"/>
                      <a:pt x="250338" y="64266"/>
                    </a:cubicBezTo>
                    <a:cubicBezTo>
                      <a:pt x="238242" y="62420"/>
                      <a:pt x="225460" y="63743"/>
                      <a:pt x="213037" y="67199"/>
                    </a:cubicBezTo>
                    <a:cubicBezTo>
                      <a:pt x="211330" y="67678"/>
                      <a:pt x="210693" y="67994"/>
                      <a:pt x="209266" y="68456"/>
                    </a:cubicBezTo>
                    <a:cubicBezTo>
                      <a:pt x="209029" y="59281"/>
                      <a:pt x="207966" y="49219"/>
                      <a:pt x="204657" y="39121"/>
                    </a:cubicBezTo>
                    <a:cubicBezTo>
                      <a:pt x="196648" y="14680"/>
                      <a:pt x="179609" y="-269"/>
                      <a:pt x="152133" y="4"/>
                    </a:cubicBezTo>
                    <a:close/>
                    <a:moveTo>
                      <a:pt x="146686" y="11881"/>
                    </a:moveTo>
                    <a:lnTo>
                      <a:pt x="143468" y="444099"/>
                    </a:lnTo>
                    <a:lnTo>
                      <a:pt x="11179" y="445217"/>
                    </a:lnTo>
                    <a:cubicBezTo>
                      <a:pt x="11216" y="436564"/>
                      <a:pt x="11835" y="307530"/>
                      <a:pt x="11877" y="274090"/>
                    </a:cubicBezTo>
                    <a:cubicBezTo>
                      <a:pt x="11938" y="224638"/>
                      <a:pt x="11829" y="183329"/>
                      <a:pt x="11598" y="152974"/>
                    </a:cubicBezTo>
                    <a:cubicBezTo>
                      <a:pt x="11276" y="111149"/>
                      <a:pt x="19631" y="91979"/>
                      <a:pt x="39815" y="81869"/>
                    </a:cubicBezTo>
                    <a:cubicBezTo>
                      <a:pt x="45287" y="79124"/>
                      <a:pt x="53047" y="77777"/>
                      <a:pt x="62446" y="77819"/>
                    </a:cubicBezTo>
                    <a:cubicBezTo>
                      <a:pt x="70231" y="77849"/>
                      <a:pt x="78586" y="78791"/>
                      <a:pt x="87033" y="80333"/>
                    </a:cubicBezTo>
                    <a:cubicBezTo>
                      <a:pt x="90057" y="80879"/>
                      <a:pt x="92898" y="81420"/>
                      <a:pt x="95412" y="82009"/>
                    </a:cubicBezTo>
                    <a:cubicBezTo>
                      <a:pt x="96906" y="82355"/>
                      <a:pt x="97957" y="82701"/>
                      <a:pt x="98491" y="82847"/>
                    </a:cubicBezTo>
                    <a:cubicBezTo>
                      <a:pt x="102620" y="83970"/>
                      <a:pt x="106506" y="80157"/>
                      <a:pt x="105474" y="75997"/>
                    </a:cubicBezTo>
                    <a:cubicBezTo>
                      <a:pt x="105268" y="75166"/>
                      <a:pt x="104836" y="73562"/>
                      <a:pt x="104496" y="71249"/>
                    </a:cubicBezTo>
                    <a:cubicBezTo>
                      <a:pt x="103106" y="61940"/>
                      <a:pt x="103070" y="52042"/>
                      <a:pt x="105334" y="42892"/>
                    </a:cubicBezTo>
                    <a:cubicBezTo>
                      <a:pt x="109840" y="24651"/>
                      <a:pt x="122822" y="13721"/>
                      <a:pt x="146686" y="11881"/>
                    </a:cubicBezTo>
                    <a:close/>
                    <a:moveTo>
                      <a:pt x="157998" y="11881"/>
                    </a:moveTo>
                    <a:cubicBezTo>
                      <a:pt x="176421" y="13678"/>
                      <a:pt x="188068" y="24384"/>
                      <a:pt x="194043" y="42612"/>
                    </a:cubicBezTo>
                    <a:cubicBezTo>
                      <a:pt x="196107" y="48927"/>
                      <a:pt x="197316" y="55789"/>
                      <a:pt x="197953" y="62729"/>
                    </a:cubicBezTo>
                    <a:cubicBezTo>
                      <a:pt x="198391" y="67496"/>
                      <a:pt x="198488" y="71723"/>
                      <a:pt x="198372" y="75020"/>
                    </a:cubicBezTo>
                    <a:cubicBezTo>
                      <a:pt x="198354" y="75475"/>
                      <a:pt x="198379" y="75730"/>
                      <a:pt x="198372" y="75857"/>
                    </a:cubicBezTo>
                    <a:cubicBezTo>
                      <a:pt x="198093" y="80060"/>
                      <a:pt x="202344" y="83138"/>
                      <a:pt x="206193" y="81450"/>
                    </a:cubicBezTo>
                    <a:cubicBezTo>
                      <a:pt x="206612" y="81268"/>
                      <a:pt x="207432" y="80940"/>
                      <a:pt x="208707" y="80472"/>
                    </a:cubicBezTo>
                    <a:cubicBezTo>
                      <a:pt x="210881" y="79671"/>
                      <a:pt x="213419" y="78845"/>
                      <a:pt x="216115" y="78098"/>
                    </a:cubicBezTo>
                    <a:cubicBezTo>
                      <a:pt x="227136" y="75026"/>
                      <a:pt x="238358" y="73732"/>
                      <a:pt x="248662" y="75299"/>
                    </a:cubicBezTo>
                    <a:cubicBezTo>
                      <a:pt x="256301" y="76465"/>
                      <a:pt x="263096" y="79143"/>
                      <a:pt x="268779" y="83545"/>
                    </a:cubicBezTo>
                    <a:cubicBezTo>
                      <a:pt x="281713" y="93570"/>
                      <a:pt x="287846" y="108902"/>
                      <a:pt x="290014" y="131181"/>
                    </a:cubicBezTo>
                    <a:cubicBezTo>
                      <a:pt x="290676" y="138007"/>
                      <a:pt x="290840" y="143222"/>
                      <a:pt x="291131" y="155628"/>
                    </a:cubicBezTo>
                    <a:cubicBezTo>
                      <a:pt x="291240" y="160401"/>
                      <a:pt x="291301" y="162866"/>
                      <a:pt x="291410" y="165544"/>
                    </a:cubicBezTo>
                    <a:cubicBezTo>
                      <a:pt x="292582" y="194247"/>
                      <a:pt x="293183" y="233868"/>
                      <a:pt x="293226" y="281772"/>
                    </a:cubicBezTo>
                    <a:cubicBezTo>
                      <a:pt x="293256" y="318940"/>
                      <a:pt x="293007" y="358852"/>
                      <a:pt x="292528" y="398558"/>
                    </a:cubicBezTo>
                    <a:cubicBezTo>
                      <a:pt x="292388" y="410241"/>
                      <a:pt x="292072" y="435999"/>
                      <a:pt x="291969" y="442842"/>
                    </a:cubicBezTo>
                    <a:lnTo>
                      <a:pt x="154786" y="443960"/>
                    </a:lnTo>
                    <a:lnTo>
                      <a:pt x="157998" y="11881"/>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5" name="Google Shape;2565;p24"/>
            <p:cNvGrpSpPr/>
            <p:nvPr/>
          </p:nvGrpSpPr>
          <p:grpSpPr>
            <a:xfrm>
              <a:off x="1913668" y="4186448"/>
              <a:ext cx="62454" cy="812396"/>
              <a:chOff x="786401" y="5764448"/>
              <a:chExt cx="49304" cy="641348"/>
            </a:xfrm>
          </p:grpSpPr>
          <p:sp>
            <p:nvSpPr>
              <p:cNvPr id="2566" name="Google Shape;2566;p24"/>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67" name="Google Shape;2567;p24"/>
              <p:cNvGrpSpPr/>
              <p:nvPr/>
            </p:nvGrpSpPr>
            <p:grpSpPr>
              <a:xfrm>
                <a:off x="789380" y="5804517"/>
                <a:ext cx="46242" cy="586606"/>
                <a:chOff x="1020856" y="3642832"/>
                <a:chExt cx="29480" cy="373968"/>
              </a:xfrm>
            </p:grpSpPr>
            <p:sp>
              <p:nvSpPr>
                <p:cNvPr id="2568" name="Google Shape;2568;p24"/>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24"/>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24"/>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24"/>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24"/>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24"/>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24"/>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5" name="Google Shape;2575;p24"/>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576" name="Google Shape;2576;p24"/>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2577" name="Google Shape;2577;p24"/>
            <p:cNvGrpSpPr/>
            <p:nvPr/>
          </p:nvGrpSpPr>
          <p:grpSpPr>
            <a:xfrm>
              <a:off x="3854947" y="4194776"/>
              <a:ext cx="62454" cy="812396"/>
              <a:chOff x="786401" y="5764448"/>
              <a:chExt cx="49304" cy="641348"/>
            </a:xfrm>
          </p:grpSpPr>
          <p:sp>
            <p:nvSpPr>
              <p:cNvPr id="2578" name="Google Shape;2578;p24"/>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9" name="Google Shape;2579;p24"/>
              <p:cNvGrpSpPr/>
              <p:nvPr/>
            </p:nvGrpSpPr>
            <p:grpSpPr>
              <a:xfrm>
                <a:off x="789380" y="5804517"/>
                <a:ext cx="46242" cy="586606"/>
                <a:chOff x="1020856" y="3642832"/>
                <a:chExt cx="29480" cy="373968"/>
              </a:xfrm>
            </p:grpSpPr>
            <p:sp>
              <p:nvSpPr>
                <p:cNvPr id="2580" name="Google Shape;2580;p24"/>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24"/>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24"/>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24"/>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24"/>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24"/>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24"/>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7" name="Google Shape;2587;p24"/>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588" name="Google Shape;2588;p24"/>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2589" name="Google Shape;2589;p24"/>
            <p:cNvGrpSpPr/>
            <p:nvPr/>
          </p:nvGrpSpPr>
          <p:grpSpPr>
            <a:xfrm>
              <a:off x="1699672" y="3041583"/>
              <a:ext cx="2314919" cy="1306720"/>
              <a:chOff x="3791763" y="4307961"/>
              <a:chExt cx="2314919" cy="1306720"/>
            </a:xfrm>
          </p:grpSpPr>
          <p:sp>
            <p:nvSpPr>
              <p:cNvPr id="2590" name="Google Shape;2590;p24"/>
              <p:cNvSpPr/>
              <p:nvPr/>
            </p:nvSpPr>
            <p:spPr>
              <a:xfrm>
                <a:off x="5307351" y="4994977"/>
                <a:ext cx="799331" cy="537027"/>
              </a:xfrm>
              <a:custGeom>
                <a:avLst/>
                <a:gdLst/>
                <a:ahLst/>
                <a:cxnLst/>
                <a:rect l="l" t="t" r="r" b="b"/>
                <a:pathLst>
                  <a:path w="509940" h="342601" extrusionOk="0">
                    <a:moveTo>
                      <a:pt x="48649" y="35"/>
                    </a:moveTo>
                    <a:cubicBezTo>
                      <a:pt x="30414" y="-675"/>
                      <a:pt x="12677" y="9429"/>
                      <a:pt x="4431" y="26983"/>
                    </a:cubicBezTo>
                    <a:cubicBezTo>
                      <a:pt x="-6559" y="50386"/>
                      <a:pt x="3611" y="78233"/>
                      <a:pt x="27014" y="89223"/>
                    </a:cubicBezTo>
                    <a:cubicBezTo>
                      <a:pt x="67819" y="108442"/>
                      <a:pt x="107592" y="129318"/>
                      <a:pt x="146563" y="152034"/>
                    </a:cubicBezTo>
                    <a:cubicBezTo>
                      <a:pt x="207261" y="187417"/>
                      <a:pt x="265942" y="226327"/>
                      <a:pt x="324739" y="264746"/>
                    </a:cubicBezTo>
                    <a:cubicBezTo>
                      <a:pt x="361051" y="288470"/>
                      <a:pt x="397569" y="311787"/>
                      <a:pt x="434233" y="334959"/>
                    </a:cubicBezTo>
                    <a:cubicBezTo>
                      <a:pt x="457350" y="349495"/>
                      <a:pt x="487820" y="342707"/>
                      <a:pt x="502351" y="319590"/>
                    </a:cubicBezTo>
                    <a:cubicBezTo>
                      <a:pt x="516887" y="296467"/>
                      <a:pt x="509916" y="265809"/>
                      <a:pt x="486794" y="251278"/>
                    </a:cubicBezTo>
                    <a:cubicBezTo>
                      <a:pt x="349082" y="165132"/>
                      <a:pt x="214146" y="73472"/>
                      <a:pt x="66671" y="4401"/>
                    </a:cubicBezTo>
                    <a:cubicBezTo>
                      <a:pt x="60824" y="1656"/>
                      <a:pt x="54727" y="278"/>
                      <a:pt x="48649" y="35"/>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1" name="Google Shape;2591;p24"/>
              <p:cNvSpPr/>
              <p:nvPr/>
            </p:nvSpPr>
            <p:spPr>
              <a:xfrm>
                <a:off x="4439380" y="4307961"/>
                <a:ext cx="1093585" cy="583557"/>
              </a:xfrm>
              <a:custGeom>
                <a:avLst/>
                <a:gdLst/>
                <a:ahLst/>
                <a:cxnLst/>
                <a:rect l="l" t="t" r="r" b="b"/>
                <a:pathLst>
                  <a:path w="697662" h="372285" extrusionOk="0">
                    <a:moveTo>
                      <a:pt x="351690" y="246"/>
                    </a:moveTo>
                    <a:cubicBezTo>
                      <a:pt x="334470" y="1619"/>
                      <a:pt x="318245" y="9118"/>
                      <a:pt x="303683" y="18839"/>
                    </a:cubicBezTo>
                    <a:cubicBezTo>
                      <a:pt x="283354" y="32417"/>
                      <a:pt x="266006" y="49795"/>
                      <a:pt x="248275" y="66469"/>
                    </a:cubicBezTo>
                    <a:cubicBezTo>
                      <a:pt x="220215" y="92847"/>
                      <a:pt x="188112" y="114932"/>
                      <a:pt x="157380" y="138006"/>
                    </a:cubicBezTo>
                    <a:cubicBezTo>
                      <a:pt x="99555" y="181434"/>
                      <a:pt x="41784" y="227965"/>
                      <a:pt x="5958" y="292088"/>
                    </a:cubicBezTo>
                    <a:cubicBezTo>
                      <a:pt x="-6654" y="314664"/>
                      <a:pt x="1410" y="343045"/>
                      <a:pt x="23980" y="355657"/>
                    </a:cubicBezTo>
                    <a:cubicBezTo>
                      <a:pt x="46557" y="368269"/>
                      <a:pt x="75132" y="360205"/>
                      <a:pt x="87738" y="337629"/>
                    </a:cubicBezTo>
                    <a:cubicBezTo>
                      <a:pt x="107272" y="302653"/>
                      <a:pt x="136510" y="274764"/>
                      <a:pt x="167248" y="249582"/>
                    </a:cubicBezTo>
                    <a:cubicBezTo>
                      <a:pt x="203426" y="219950"/>
                      <a:pt x="242039" y="193615"/>
                      <a:pt x="278824" y="164760"/>
                    </a:cubicBezTo>
                    <a:cubicBezTo>
                      <a:pt x="297624" y="150017"/>
                      <a:pt x="315099" y="133956"/>
                      <a:pt x="332903" y="118083"/>
                    </a:cubicBezTo>
                    <a:cubicBezTo>
                      <a:pt x="339770" y="111962"/>
                      <a:pt x="346741" y="106036"/>
                      <a:pt x="354344" y="100814"/>
                    </a:cubicBezTo>
                    <a:cubicBezTo>
                      <a:pt x="366901" y="110936"/>
                      <a:pt x="378056" y="123032"/>
                      <a:pt x="389259" y="134399"/>
                    </a:cubicBezTo>
                    <a:cubicBezTo>
                      <a:pt x="393819" y="139026"/>
                      <a:pt x="398373" y="143641"/>
                      <a:pt x="403304" y="147873"/>
                    </a:cubicBezTo>
                    <a:cubicBezTo>
                      <a:pt x="406285" y="150430"/>
                      <a:pt x="409588" y="152537"/>
                      <a:pt x="412030" y="155652"/>
                    </a:cubicBezTo>
                    <a:cubicBezTo>
                      <a:pt x="420215" y="166108"/>
                      <a:pt x="426305" y="178088"/>
                      <a:pt x="434612" y="188484"/>
                    </a:cubicBezTo>
                    <a:cubicBezTo>
                      <a:pt x="442646" y="198533"/>
                      <a:pt x="451960" y="207277"/>
                      <a:pt x="461372" y="215997"/>
                    </a:cubicBezTo>
                    <a:cubicBezTo>
                      <a:pt x="473608" y="227334"/>
                      <a:pt x="486177" y="238088"/>
                      <a:pt x="498941" y="248823"/>
                    </a:cubicBezTo>
                    <a:cubicBezTo>
                      <a:pt x="537773" y="281498"/>
                      <a:pt x="577788" y="313140"/>
                      <a:pt x="609187" y="353380"/>
                    </a:cubicBezTo>
                    <a:cubicBezTo>
                      <a:pt x="626038" y="374876"/>
                      <a:pt x="657146" y="378574"/>
                      <a:pt x="678641" y="361730"/>
                    </a:cubicBezTo>
                    <a:cubicBezTo>
                      <a:pt x="700136" y="344885"/>
                      <a:pt x="704023" y="313771"/>
                      <a:pt x="687179" y="292276"/>
                    </a:cubicBezTo>
                    <a:cubicBezTo>
                      <a:pt x="661366" y="259462"/>
                      <a:pt x="631138" y="231323"/>
                      <a:pt x="599320" y="204423"/>
                    </a:cubicBezTo>
                    <a:cubicBezTo>
                      <a:pt x="580017" y="188101"/>
                      <a:pt x="560300" y="172283"/>
                      <a:pt x="541258" y="155652"/>
                    </a:cubicBezTo>
                    <a:cubicBezTo>
                      <a:pt x="532830" y="148292"/>
                      <a:pt x="524055" y="140878"/>
                      <a:pt x="516210" y="132881"/>
                    </a:cubicBezTo>
                    <a:cubicBezTo>
                      <a:pt x="505116" y="121587"/>
                      <a:pt x="498048" y="107044"/>
                      <a:pt x="488126" y="94742"/>
                    </a:cubicBezTo>
                    <a:cubicBezTo>
                      <a:pt x="478447" y="82749"/>
                      <a:pt x="466096" y="73568"/>
                      <a:pt x="455300" y="62674"/>
                    </a:cubicBezTo>
                    <a:cubicBezTo>
                      <a:pt x="431952" y="39126"/>
                      <a:pt x="403674" y="7181"/>
                      <a:pt x="369336" y="1005"/>
                    </a:cubicBezTo>
                    <a:cubicBezTo>
                      <a:pt x="363404" y="-64"/>
                      <a:pt x="357428" y="-215"/>
                      <a:pt x="351690" y="246"/>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2" name="Google Shape;2592;p24"/>
              <p:cNvSpPr/>
              <p:nvPr/>
            </p:nvSpPr>
            <p:spPr>
              <a:xfrm>
                <a:off x="3791763" y="5049415"/>
                <a:ext cx="847220" cy="565266"/>
              </a:xfrm>
              <a:custGeom>
                <a:avLst/>
                <a:gdLst/>
                <a:ahLst/>
                <a:cxnLst/>
                <a:rect l="l" t="t" r="r" b="b"/>
                <a:pathLst>
                  <a:path w="540491" h="360616" extrusionOk="0">
                    <a:moveTo>
                      <a:pt x="484279" y="441"/>
                    </a:moveTo>
                    <a:cubicBezTo>
                      <a:pt x="477909" y="1297"/>
                      <a:pt x="471746" y="3416"/>
                      <a:pt x="465874" y="6889"/>
                    </a:cubicBezTo>
                    <a:cubicBezTo>
                      <a:pt x="441883" y="21153"/>
                      <a:pt x="417801" y="35307"/>
                      <a:pt x="393385" y="48824"/>
                    </a:cubicBezTo>
                    <a:cubicBezTo>
                      <a:pt x="264988" y="119911"/>
                      <a:pt x="131078" y="183833"/>
                      <a:pt x="17097" y="277672"/>
                    </a:cubicBezTo>
                    <a:cubicBezTo>
                      <a:pt x="-2880" y="294085"/>
                      <a:pt x="-5771" y="323542"/>
                      <a:pt x="10648" y="343519"/>
                    </a:cubicBezTo>
                    <a:cubicBezTo>
                      <a:pt x="27062" y="363496"/>
                      <a:pt x="56518" y="366387"/>
                      <a:pt x="76489" y="349968"/>
                    </a:cubicBezTo>
                    <a:cubicBezTo>
                      <a:pt x="157887" y="283216"/>
                      <a:pt x="251235" y="234699"/>
                      <a:pt x="344236" y="186401"/>
                    </a:cubicBezTo>
                    <a:cubicBezTo>
                      <a:pt x="402305" y="156247"/>
                      <a:pt x="459772" y="125297"/>
                      <a:pt x="516158" y="92094"/>
                    </a:cubicBezTo>
                    <a:cubicBezTo>
                      <a:pt x="539657" y="78183"/>
                      <a:pt x="547521" y="47852"/>
                      <a:pt x="533616" y="24347"/>
                    </a:cubicBezTo>
                    <a:cubicBezTo>
                      <a:pt x="523184" y="6719"/>
                      <a:pt x="503376" y="-2140"/>
                      <a:pt x="484279" y="441"/>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sp>
        <p:nvSpPr>
          <p:cNvPr id="2597" name="Google Shape;2597;p25"/>
          <p:cNvSpPr txBox="1">
            <a:spLocks noGrp="1"/>
          </p:cNvSpPr>
          <p:nvPr>
            <p:ph type="title"/>
          </p:nvPr>
        </p:nvSpPr>
        <p:spPr>
          <a:xfrm>
            <a:off x="1236450" y="895675"/>
            <a:ext cx="97191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990"/>
              <a:buNone/>
            </a:pPr>
            <a:r>
              <a:rPr lang="en"/>
              <a:t>Table of contents.</a:t>
            </a:r>
            <a:endParaRPr/>
          </a:p>
        </p:txBody>
      </p:sp>
      <p:sp>
        <p:nvSpPr>
          <p:cNvPr id="2598" name="Google Shape;2598;p25"/>
          <p:cNvSpPr txBox="1">
            <a:spLocks noGrp="1"/>
          </p:cNvSpPr>
          <p:nvPr>
            <p:ph type="subTitle" idx="1"/>
          </p:nvPr>
        </p:nvSpPr>
        <p:spPr>
          <a:xfrm>
            <a:off x="2705498" y="2546525"/>
            <a:ext cx="3087000" cy="530700"/>
          </a:xfrm>
          <a:prstGeom prst="rect">
            <a:avLst/>
          </a:prstGeom>
          <a:noFill/>
          <a:ln>
            <a:noFill/>
          </a:ln>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852"/>
              <a:buNone/>
            </a:pPr>
            <a:r>
              <a:rPr lang="en" sz="2800" dirty="0"/>
              <a:t>01 - DMC Update</a:t>
            </a:r>
            <a:endParaRPr sz="2800" dirty="0"/>
          </a:p>
        </p:txBody>
      </p:sp>
      <p:sp>
        <p:nvSpPr>
          <p:cNvPr id="2600" name="Google Shape;2600;p25"/>
          <p:cNvSpPr txBox="1">
            <a:spLocks noGrp="1"/>
          </p:cNvSpPr>
          <p:nvPr>
            <p:ph type="subTitle" idx="3"/>
          </p:nvPr>
        </p:nvSpPr>
        <p:spPr>
          <a:xfrm>
            <a:off x="7446190" y="2193268"/>
            <a:ext cx="3790282" cy="1212496"/>
          </a:xfrm>
          <a:prstGeom prst="rect">
            <a:avLst/>
          </a:prstGeom>
          <a:noFill/>
          <a:ln>
            <a:noFill/>
          </a:ln>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852"/>
              <a:buNone/>
            </a:pPr>
            <a:r>
              <a:rPr lang="en" sz="2800" dirty="0"/>
              <a:t>02 - Leavers/Underreported Students</a:t>
            </a:r>
            <a:endParaRPr sz="2800" dirty="0"/>
          </a:p>
        </p:txBody>
      </p:sp>
      <p:sp>
        <p:nvSpPr>
          <p:cNvPr id="2602" name="Google Shape;2602;p25"/>
          <p:cNvSpPr txBox="1">
            <a:spLocks noGrp="1"/>
          </p:cNvSpPr>
          <p:nvPr>
            <p:ph type="subTitle" idx="5"/>
          </p:nvPr>
        </p:nvSpPr>
        <p:spPr>
          <a:xfrm>
            <a:off x="2749381" y="4341703"/>
            <a:ext cx="3087000" cy="530700"/>
          </a:xfrm>
          <a:prstGeom prst="rect">
            <a:avLst/>
          </a:prstGeom>
          <a:noFill/>
          <a:ln>
            <a:noFill/>
          </a:ln>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852"/>
              <a:buNone/>
            </a:pPr>
            <a:r>
              <a:rPr lang="en" sz="2800" dirty="0"/>
              <a:t>03 - ECDS Loads</a:t>
            </a:r>
            <a:endParaRPr sz="2800" dirty="0"/>
          </a:p>
        </p:txBody>
      </p:sp>
      <p:sp>
        <p:nvSpPr>
          <p:cNvPr id="2604" name="Google Shape;2604;p25"/>
          <p:cNvSpPr txBox="1">
            <a:spLocks noGrp="1"/>
          </p:cNvSpPr>
          <p:nvPr>
            <p:ph type="subTitle" idx="7"/>
          </p:nvPr>
        </p:nvSpPr>
        <p:spPr>
          <a:xfrm>
            <a:off x="7550175" y="4341703"/>
            <a:ext cx="3087000" cy="530700"/>
          </a:xfrm>
          <a:prstGeom prst="rect">
            <a:avLst/>
          </a:prstGeom>
          <a:noFill/>
          <a:ln>
            <a:noFill/>
          </a:ln>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852"/>
              <a:buNone/>
            </a:pPr>
            <a:r>
              <a:rPr lang="en" sz="2800" dirty="0"/>
              <a:t>04 - RFT</a:t>
            </a:r>
            <a:endParaRPr sz="2800" dirty="0"/>
          </a:p>
        </p:txBody>
      </p:sp>
      <p:grpSp>
        <p:nvGrpSpPr>
          <p:cNvPr id="2606" name="Google Shape;2606;p25"/>
          <p:cNvGrpSpPr/>
          <p:nvPr/>
        </p:nvGrpSpPr>
        <p:grpSpPr>
          <a:xfrm>
            <a:off x="1666385" y="2174203"/>
            <a:ext cx="1084587" cy="1283008"/>
            <a:chOff x="700405" y="421498"/>
            <a:chExt cx="1609180" cy="1903573"/>
          </a:xfrm>
        </p:grpSpPr>
        <p:grpSp>
          <p:nvGrpSpPr>
            <p:cNvPr id="2607" name="Google Shape;2607;p25"/>
            <p:cNvGrpSpPr/>
            <p:nvPr/>
          </p:nvGrpSpPr>
          <p:grpSpPr>
            <a:xfrm>
              <a:off x="700405" y="421498"/>
              <a:ext cx="1579673" cy="1903573"/>
              <a:chOff x="5460295" y="2037356"/>
              <a:chExt cx="1579673" cy="1903573"/>
            </a:xfrm>
          </p:grpSpPr>
          <p:grpSp>
            <p:nvGrpSpPr>
              <p:cNvPr id="2608" name="Google Shape;2608;p25"/>
              <p:cNvGrpSpPr/>
              <p:nvPr/>
            </p:nvGrpSpPr>
            <p:grpSpPr>
              <a:xfrm>
                <a:off x="5475026" y="2047322"/>
                <a:ext cx="1552144" cy="1884845"/>
                <a:chOff x="2609767" y="872536"/>
                <a:chExt cx="989509" cy="1201610"/>
              </a:xfrm>
            </p:grpSpPr>
            <p:sp>
              <p:nvSpPr>
                <p:cNvPr id="2609" name="Google Shape;2609;p25"/>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25"/>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611" name="Google Shape;2611;p25"/>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2612" name="Google Shape;2612;p25"/>
            <p:cNvGrpSpPr/>
            <p:nvPr/>
          </p:nvGrpSpPr>
          <p:grpSpPr>
            <a:xfrm>
              <a:off x="1366467" y="1254009"/>
              <a:ext cx="256951" cy="256951"/>
              <a:chOff x="3025916" y="1405541"/>
              <a:chExt cx="163809" cy="163809"/>
            </a:xfrm>
          </p:grpSpPr>
          <p:sp>
            <p:nvSpPr>
              <p:cNvPr id="2613" name="Google Shape;2613;p25"/>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14" name="Google Shape;2614;p25"/>
              <p:cNvGrpSpPr/>
              <p:nvPr/>
            </p:nvGrpSpPr>
            <p:grpSpPr>
              <a:xfrm>
                <a:off x="3026226" y="1406561"/>
                <a:ext cx="163311" cy="161896"/>
                <a:chOff x="3026226" y="1406561"/>
                <a:chExt cx="163311" cy="161896"/>
              </a:xfrm>
            </p:grpSpPr>
            <p:sp>
              <p:nvSpPr>
                <p:cNvPr id="2615" name="Google Shape;2615;p25"/>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25"/>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25"/>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25"/>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25"/>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25"/>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25"/>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25"/>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3" name="Google Shape;2623;p25"/>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4" name="Google Shape;2624;p25"/>
            <p:cNvSpPr/>
            <p:nvPr/>
          </p:nvSpPr>
          <p:spPr>
            <a:xfrm>
              <a:off x="944411" y="1907234"/>
              <a:ext cx="386346" cy="300482"/>
            </a:xfrm>
            <a:custGeom>
              <a:avLst/>
              <a:gdLst/>
              <a:ahLst/>
              <a:cxnLst/>
              <a:rect l="l" t="t" r="r" b="b"/>
              <a:pathLst>
                <a:path w="246473" h="191695" extrusionOk="0">
                  <a:moveTo>
                    <a:pt x="7415" y="3"/>
                  </a:moveTo>
                  <a:cubicBezTo>
                    <a:pt x="5472" y="70"/>
                    <a:pt x="3474" y="975"/>
                    <a:pt x="2041" y="2505"/>
                  </a:cubicBezTo>
                  <a:cubicBezTo>
                    <a:pt x="-831" y="5566"/>
                    <a:pt x="-642" y="10253"/>
                    <a:pt x="2418" y="13125"/>
                  </a:cubicBezTo>
                  <a:cubicBezTo>
                    <a:pt x="8812" y="19131"/>
                    <a:pt x="10870" y="27304"/>
                    <a:pt x="11660" y="45114"/>
                  </a:cubicBezTo>
                  <a:cubicBezTo>
                    <a:pt x="11690" y="45782"/>
                    <a:pt x="11733" y="46274"/>
                    <a:pt x="11787" y="47488"/>
                  </a:cubicBezTo>
                  <a:cubicBezTo>
                    <a:pt x="12382" y="61509"/>
                    <a:pt x="12965" y="67684"/>
                    <a:pt x="15412" y="74855"/>
                  </a:cubicBezTo>
                  <a:cubicBezTo>
                    <a:pt x="18904" y="85081"/>
                    <a:pt x="25589" y="92416"/>
                    <a:pt x="36155" y="96594"/>
                  </a:cubicBezTo>
                  <a:cubicBezTo>
                    <a:pt x="48469" y="101464"/>
                    <a:pt x="58786" y="100814"/>
                    <a:pt x="76766" y="96345"/>
                  </a:cubicBezTo>
                  <a:cubicBezTo>
                    <a:pt x="77397" y="96187"/>
                    <a:pt x="77883" y="96005"/>
                    <a:pt x="79012" y="95719"/>
                  </a:cubicBezTo>
                  <a:cubicBezTo>
                    <a:pt x="93993" y="91961"/>
                    <a:pt x="100484" y="91226"/>
                    <a:pt x="108250" y="92969"/>
                  </a:cubicBezTo>
                  <a:cubicBezTo>
                    <a:pt x="121390" y="95920"/>
                    <a:pt x="125562" y="105180"/>
                    <a:pt x="129242" y="132456"/>
                  </a:cubicBezTo>
                  <a:cubicBezTo>
                    <a:pt x="129345" y="133209"/>
                    <a:pt x="129393" y="133324"/>
                    <a:pt x="129491" y="134084"/>
                  </a:cubicBezTo>
                  <a:cubicBezTo>
                    <a:pt x="132921" y="159538"/>
                    <a:pt x="135873" y="169715"/>
                    <a:pt x="146110" y="178313"/>
                  </a:cubicBezTo>
                  <a:cubicBezTo>
                    <a:pt x="148363" y="180208"/>
                    <a:pt x="150761" y="181835"/>
                    <a:pt x="153111" y="183311"/>
                  </a:cubicBezTo>
                  <a:cubicBezTo>
                    <a:pt x="171626" y="194957"/>
                    <a:pt x="188537" y="193688"/>
                    <a:pt x="213584" y="184312"/>
                  </a:cubicBezTo>
                  <a:cubicBezTo>
                    <a:pt x="230192" y="178095"/>
                    <a:pt x="233325" y="177336"/>
                    <a:pt x="235578" y="178441"/>
                  </a:cubicBezTo>
                  <a:cubicBezTo>
                    <a:pt x="239349" y="180287"/>
                    <a:pt x="243854" y="178708"/>
                    <a:pt x="245700" y="174943"/>
                  </a:cubicBezTo>
                  <a:cubicBezTo>
                    <a:pt x="247546" y="171172"/>
                    <a:pt x="245973" y="166539"/>
                    <a:pt x="242203" y="164693"/>
                  </a:cubicBezTo>
                  <a:cubicBezTo>
                    <a:pt x="237223" y="162258"/>
                    <a:pt x="231758" y="162386"/>
                    <a:pt x="224958" y="164195"/>
                  </a:cubicBezTo>
                  <a:cubicBezTo>
                    <a:pt x="222547" y="164839"/>
                    <a:pt x="219960" y="165750"/>
                    <a:pt x="216711" y="166946"/>
                  </a:cubicBezTo>
                  <a:cubicBezTo>
                    <a:pt x="215005" y="167572"/>
                    <a:pt x="208976" y="169782"/>
                    <a:pt x="208217" y="170067"/>
                  </a:cubicBezTo>
                  <a:cubicBezTo>
                    <a:pt x="187201" y="177937"/>
                    <a:pt x="174528" y="178884"/>
                    <a:pt x="161109" y="170444"/>
                  </a:cubicBezTo>
                  <a:cubicBezTo>
                    <a:pt x="159354" y="169339"/>
                    <a:pt x="157708" y="168142"/>
                    <a:pt x="155983" y="166697"/>
                  </a:cubicBezTo>
                  <a:cubicBezTo>
                    <a:pt x="149887" y="161578"/>
                    <a:pt x="147482" y="153296"/>
                    <a:pt x="144610" y="131958"/>
                  </a:cubicBezTo>
                  <a:cubicBezTo>
                    <a:pt x="144513" y="131199"/>
                    <a:pt x="144465" y="131217"/>
                    <a:pt x="144361" y="130458"/>
                  </a:cubicBezTo>
                  <a:cubicBezTo>
                    <a:pt x="142273" y="114962"/>
                    <a:pt x="140700" y="107263"/>
                    <a:pt x="137117" y="99344"/>
                  </a:cubicBezTo>
                  <a:cubicBezTo>
                    <a:pt x="132041" y="88123"/>
                    <a:pt x="123680" y="80836"/>
                    <a:pt x="111499" y="78104"/>
                  </a:cubicBezTo>
                  <a:cubicBezTo>
                    <a:pt x="100636" y="75663"/>
                    <a:pt x="92644" y="76647"/>
                    <a:pt x="75387" y="80976"/>
                  </a:cubicBezTo>
                  <a:cubicBezTo>
                    <a:pt x="74264" y="81262"/>
                    <a:pt x="73754" y="81450"/>
                    <a:pt x="73141" y="81602"/>
                  </a:cubicBezTo>
                  <a:cubicBezTo>
                    <a:pt x="58027" y="85360"/>
                    <a:pt x="50309" y="85852"/>
                    <a:pt x="41778" y="82476"/>
                  </a:cubicBezTo>
                  <a:cubicBezTo>
                    <a:pt x="30532" y="78031"/>
                    <a:pt x="27909" y="70459"/>
                    <a:pt x="26907" y="46863"/>
                  </a:cubicBezTo>
                  <a:cubicBezTo>
                    <a:pt x="26852" y="45642"/>
                    <a:pt x="26810" y="45168"/>
                    <a:pt x="26780" y="44488"/>
                  </a:cubicBezTo>
                  <a:cubicBezTo>
                    <a:pt x="25820" y="22865"/>
                    <a:pt x="23063" y="11778"/>
                    <a:pt x="12789" y="2129"/>
                  </a:cubicBezTo>
                  <a:cubicBezTo>
                    <a:pt x="11259" y="696"/>
                    <a:pt x="9359" y="-57"/>
                    <a:pt x="7415" y="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25"/>
            <p:cNvSpPr/>
            <p:nvPr/>
          </p:nvSpPr>
          <p:spPr>
            <a:xfrm>
              <a:off x="1673374" y="1921156"/>
              <a:ext cx="393112" cy="242337"/>
            </a:xfrm>
            <a:custGeom>
              <a:avLst/>
              <a:gdLst/>
              <a:ahLst/>
              <a:cxnLst/>
              <a:rect l="l" t="t" r="r" b="b"/>
              <a:pathLst>
                <a:path w="250789" h="154601" extrusionOk="0">
                  <a:moveTo>
                    <a:pt x="243188" y="0"/>
                  </a:moveTo>
                  <a:cubicBezTo>
                    <a:pt x="241245" y="12"/>
                    <a:pt x="239296" y="759"/>
                    <a:pt x="237814" y="2253"/>
                  </a:cubicBezTo>
                  <a:cubicBezTo>
                    <a:pt x="231250" y="8878"/>
                    <a:pt x="228542" y="15587"/>
                    <a:pt x="224571" y="31369"/>
                  </a:cubicBezTo>
                  <a:cubicBezTo>
                    <a:pt x="224437" y="31897"/>
                    <a:pt x="224455" y="31964"/>
                    <a:pt x="224322" y="32492"/>
                  </a:cubicBezTo>
                  <a:cubicBezTo>
                    <a:pt x="219768" y="50569"/>
                    <a:pt x="216209" y="56787"/>
                    <a:pt x="206700" y="59605"/>
                  </a:cubicBezTo>
                  <a:cubicBezTo>
                    <a:pt x="198503" y="62034"/>
                    <a:pt x="190919" y="60218"/>
                    <a:pt x="172593" y="52859"/>
                  </a:cubicBezTo>
                  <a:cubicBezTo>
                    <a:pt x="172095" y="52658"/>
                    <a:pt x="172083" y="52682"/>
                    <a:pt x="171591" y="52482"/>
                  </a:cubicBezTo>
                  <a:cubicBezTo>
                    <a:pt x="145681" y="42092"/>
                    <a:pt x="132486" y="40368"/>
                    <a:pt x="117111" y="51110"/>
                  </a:cubicBezTo>
                  <a:cubicBezTo>
                    <a:pt x="101949" y="61700"/>
                    <a:pt x="98955" y="72939"/>
                    <a:pt x="98992" y="97841"/>
                  </a:cubicBezTo>
                  <a:cubicBezTo>
                    <a:pt x="98992" y="98011"/>
                    <a:pt x="98992" y="98048"/>
                    <a:pt x="98992" y="98218"/>
                  </a:cubicBezTo>
                  <a:cubicBezTo>
                    <a:pt x="99016" y="115353"/>
                    <a:pt x="97644" y="122112"/>
                    <a:pt x="91620" y="128579"/>
                  </a:cubicBezTo>
                  <a:cubicBezTo>
                    <a:pt x="85858" y="134766"/>
                    <a:pt x="73312" y="137025"/>
                    <a:pt x="48884" y="137080"/>
                  </a:cubicBezTo>
                  <a:cubicBezTo>
                    <a:pt x="47044" y="137080"/>
                    <a:pt x="45563" y="136964"/>
                    <a:pt x="42265" y="136952"/>
                  </a:cubicBezTo>
                  <a:cubicBezTo>
                    <a:pt x="21912" y="136885"/>
                    <a:pt x="13878" y="137383"/>
                    <a:pt x="5529" y="139703"/>
                  </a:cubicBezTo>
                  <a:cubicBezTo>
                    <a:pt x="1485" y="140820"/>
                    <a:pt x="-841" y="145028"/>
                    <a:pt x="282" y="149072"/>
                  </a:cubicBezTo>
                  <a:cubicBezTo>
                    <a:pt x="1400" y="153116"/>
                    <a:pt x="5480" y="155442"/>
                    <a:pt x="9524" y="154319"/>
                  </a:cubicBezTo>
                  <a:cubicBezTo>
                    <a:pt x="15961" y="152534"/>
                    <a:pt x="23563" y="152139"/>
                    <a:pt x="42265" y="152199"/>
                  </a:cubicBezTo>
                  <a:cubicBezTo>
                    <a:pt x="45587" y="152206"/>
                    <a:pt x="47008" y="152199"/>
                    <a:pt x="48884" y="152199"/>
                  </a:cubicBezTo>
                  <a:cubicBezTo>
                    <a:pt x="77867" y="152133"/>
                    <a:pt x="92871" y="149546"/>
                    <a:pt x="102738" y="138950"/>
                  </a:cubicBezTo>
                  <a:cubicBezTo>
                    <a:pt x="112284" y="128706"/>
                    <a:pt x="114269" y="119070"/>
                    <a:pt x="114239" y="98218"/>
                  </a:cubicBezTo>
                  <a:cubicBezTo>
                    <a:pt x="114239" y="98048"/>
                    <a:pt x="114239" y="98011"/>
                    <a:pt x="114239" y="97841"/>
                  </a:cubicBezTo>
                  <a:cubicBezTo>
                    <a:pt x="114209" y="77572"/>
                    <a:pt x="116109" y="70292"/>
                    <a:pt x="125855" y="63479"/>
                  </a:cubicBezTo>
                  <a:cubicBezTo>
                    <a:pt x="135486" y="56751"/>
                    <a:pt x="144491" y="58038"/>
                    <a:pt x="165841" y="66606"/>
                  </a:cubicBezTo>
                  <a:cubicBezTo>
                    <a:pt x="166332" y="66800"/>
                    <a:pt x="166351" y="66782"/>
                    <a:pt x="166842" y="66976"/>
                  </a:cubicBezTo>
                  <a:cubicBezTo>
                    <a:pt x="188466" y="75660"/>
                    <a:pt x="198309" y="77882"/>
                    <a:pt x="211079" y="74099"/>
                  </a:cubicBezTo>
                  <a:cubicBezTo>
                    <a:pt x="227534" y="69223"/>
                    <a:pt x="233278" y="59076"/>
                    <a:pt x="239065" y="36117"/>
                  </a:cubicBezTo>
                  <a:cubicBezTo>
                    <a:pt x="239199" y="35583"/>
                    <a:pt x="239181" y="35644"/>
                    <a:pt x="239314" y="35116"/>
                  </a:cubicBezTo>
                  <a:cubicBezTo>
                    <a:pt x="242593" y="22079"/>
                    <a:pt x="244639" y="16826"/>
                    <a:pt x="248562" y="12873"/>
                  </a:cubicBezTo>
                  <a:cubicBezTo>
                    <a:pt x="251519" y="9892"/>
                    <a:pt x="251544" y="5082"/>
                    <a:pt x="248562" y="2125"/>
                  </a:cubicBezTo>
                  <a:cubicBezTo>
                    <a:pt x="247074" y="650"/>
                    <a:pt x="245137" y="-6"/>
                    <a:pt x="243188" y="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25"/>
            <p:cNvSpPr/>
            <p:nvPr/>
          </p:nvSpPr>
          <p:spPr>
            <a:xfrm>
              <a:off x="2000648" y="897838"/>
              <a:ext cx="190664" cy="317064"/>
            </a:xfrm>
            <a:custGeom>
              <a:avLst/>
              <a:gdLst/>
              <a:ahLst/>
              <a:cxnLst/>
              <a:rect l="l" t="t" r="r" b="b"/>
              <a:pathLst>
                <a:path w="121636" h="202274" extrusionOk="0">
                  <a:moveTo>
                    <a:pt x="10063" y="358"/>
                  </a:moveTo>
                  <a:cubicBezTo>
                    <a:pt x="8217" y="-249"/>
                    <a:pt x="6061" y="-85"/>
                    <a:pt x="4191" y="862"/>
                  </a:cubicBezTo>
                  <a:cubicBezTo>
                    <a:pt x="444" y="2750"/>
                    <a:pt x="-1080" y="7359"/>
                    <a:pt x="815" y="11106"/>
                  </a:cubicBezTo>
                  <a:cubicBezTo>
                    <a:pt x="8970" y="27239"/>
                    <a:pt x="19056" y="33816"/>
                    <a:pt x="41923" y="42845"/>
                  </a:cubicBezTo>
                  <a:cubicBezTo>
                    <a:pt x="42142" y="42930"/>
                    <a:pt x="42209" y="43009"/>
                    <a:pt x="42427" y="43094"/>
                  </a:cubicBezTo>
                  <a:cubicBezTo>
                    <a:pt x="63565" y="51437"/>
                    <a:pt x="71125" y="56611"/>
                    <a:pt x="76790" y="70334"/>
                  </a:cubicBezTo>
                  <a:cubicBezTo>
                    <a:pt x="79559" y="77056"/>
                    <a:pt x="78132" y="83164"/>
                    <a:pt x="72163" y="93074"/>
                  </a:cubicBezTo>
                  <a:cubicBezTo>
                    <a:pt x="71082" y="94871"/>
                    <a:pt x="70724" y="95369"/>
                    <a:pt x="67791" y="99948"/>
                  </a:cubicBezTo>
                  <a:cubicBezTo>
                    <a:pt x="60571" y="111206"/>
                    <a:pt x="57396" y="117436"/>
                    <a:pt x="55792" y="125688"/>
                  </a:cubicBezTo>
                  <a:cubicBezTo>
                    <a:pt x="53612" y="136946"/>
                    <a:pt x="56193" y="148210"/>
                    <a:pt x="64294" y="159801"/>
                  </a:cubicBezTo>
                  <a:cubicBezTo>
                    <a:pt x="70852" y="169183"/>
                    <a:pt x="78636" y="176567"/>
                    <a:pt x="90155" y="185541"/>
                  </a:cubicBezTo>
                  <a:cubicBezTo>
                    <a:pt x="92456" y="187333"/>
                    <a:pt x="100041" y="193180"/>
                    <a:pt x="101152" y="194036"/>
                  </a:cubicBezTo>
                  <a:cubicBezTo>
                    <a:pt x="104339" y="196496"/>
                    <a:pt x="106793" y="198469"/>
                    <a:pt x="109027" y="200412"/>
                  </a:cubicBezTo>
                  <a:cubicBezTo>
                    <a:pt x="112197" y="203163"/>
                    <a:pt x="117018" y="202829"/>
                    <a:pt x="119769" y="199659"/>
                  </a:cubicBezTo>
                  <a:cubicBezTo>
                    <a:pt x="122526" y="196490"/>
                    <a:pt x="122192" y="191668"/>
                    <a:pt x="119022" y="188918"/>
                  </a:cubicBezTo>
                  <a:cubicBezTo>
                    <a:pt x="116526" y="186750"/>
                    <a:pt x="113928" y="184667"/>
                    <a:pt x="110527" y="182044"/>
                  </a:cubicBezTo>
                  <a:cubicBezTo>
                    <a:pt x="109331" y="181127"/>
                    <a:pt x="101607" y="175261"/>
                    <a:pt x="99403" y="173543"/>
                  </a:cubicBezTo>
                  <a:cubicBezTo>
                    <a:pt x="88977" y="165424"/>
                    <a:pt x="82310" y="158951"/>
                    <a:pt x="76790" y="151051"/>
                  </a:cubicBezTo>
                  <a:cubicBezTo>
                    <a:pt x="66504" y="136338"/>
                    <a:pt x="68180" y="127473"/>
                    <a:pt x="80537" y="108194"/>
                  </a:cubicBezTo>
                  <a:cubicBezTo>
                    <a:pt x="83573" y="103458"/>
                    <a:pt x="83973" y="102923"/>
                    <a:pt x="85157" y="100950"/>
                  </a:cubicBezTo>
                  <a:cubicBezTo>
                    <a:pt x="93361" y="87330"/>
                    <a:pt x="95802" y="76758"/>
                    <a:pt x="90780" y="64583"/>
                  </a:cubicBezTo>
                  <a:cubicBezTo>
                    <a:pt x="83087" y="45936"/>
                    <a:pt x="72612" y="38588"/>
                    <a:pt x="47923" y="28849"/>
                  </a:cubicBezTo>
                  <a:cubicBezTo>
                    <a:pt x="47704" y="28764"/>
                    <a:pt x="47765" y="28812"/>
                    <a:pt x="47546" y="28721"/>
                  </a:cubicBezTo>
                  <a:cubicBezTo>
                    <a:pt x="27903" y="20973"/>
                    <a:pt x="20416" y="16067"/>
                    <a:pt x="14435" y="4232"/>
                  </a:cubicBezTo>
                  <a:cubicBezTo>
                    <a:pt x="13488" y="2362"/>
                    <a:pt x="11909" y="965"/>
                    <a:pt x="10063" y="35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25"/>
            <p:cNvSpPr/>
            <p:nvPr/>
          </p:nvSpPr>
          <p:spPr>
            <a:xfrm>
              <a:off x="806982" y="895824"/>
              <a:ext cx="159161" cy="366359"/>
            </a:xfrm>
            <a:custGeom>
              <a:avLst/>
              <a:gdLst/>
              <a:ahLst/>
              <a:cxnLst/>
              <a:rect l="l" t="t" r="r" b="b"/>
              <a:pathLst>
                <a:path w="101538" h="233722" extrusionOk="0">
                  <a:moveTo>
                    <a:pt x="89524" y="519"/>
                  </a:moveTo>
                  <a:cubicBezTo>
                    <a:pt x="87727" y="-210"/>
                    <a:pt x="85711" y="-174"/>
                    <a:pt x="83780" y="646"/>
                  </a:cubicBezTo>
                  <a:cubicBezTo>
                    <a:pt x="79912" y="2279"/>
                    <a:pt x="78024" y="6651"/>
                    <a:pt x="79657" y="10513"/>
                  </a:cubicBezTo>
                  <a:cubicBezTo>
                    <a:pt x="81521" y="14934"/>
                    <a:pt x="81734" y="15444"/>
                    <a:pt x="82402" y="17138"/>
                  </a:cubicBezTo>
                  <a:cubicBezTo>
                    <a:pt x="88073" y="31438"/>
                    <a:pt x="88006" y="40607"/>
                    <a:pt x="79530" y="55126"/>
                  </a:cubicBezTo>
                  <a:cubicBezTo>
                    <a:pt x="74903" y="63050"/>
                    <a:pt x="66699" y="68928"/>
                    <a:pt x="49290" y="78243"/>
                  </a:cubicBezTo>
                  <a:cubicBezTo>
                    <a:pt x="48397" y="78716"/>
                    <a:pt x="44171" y="81011"/>
                    <a:pt x="43042" y="81613"/>
                  </a:cubicBezTo>
                  <a:cubicBezTo>
                    <a:pt x="21103" y="93362"/>
                    <a:pt x="11734" y="100910"/>
                    <a:pt x="8558" y="114226"/>
                  </a:cubicBezTo>
                  <a:cubicBezTo>
                    <a:pt x="5491" y="127069"/>
                    <a:pt x="9062" y="136772"/>
                    <a:pt x="19051" y="150714"/>
                  </a:cubicBezTo>
                  <a:cubicBezTo>
                    <a:pt x="19464" y="151291"/>
                    <a:pt x="21127" y="153538"/>
                    <a:pt x="21801" y="154461"/>
                  </a:cubicBezTo>
                  <a:cubicBezTo>
                    <a:pt x="30053" y="165803"/>
                    <a:pt x="32980" y="171511"/>
                    <a:pt x="33175" y="178956"/>
                  </a:cubicBezTo>
                  <a:cubicBezTo>
                    <a:pt x="33618" y="196007"/>
                    <a:pt x="23125" y="210738"/>
                    <a:pt x="4435" y="219190"/>
                  </a:cubicBezTo>
                  <a:cubicBezTo>
                    <a:pt x="609" y="220915"/>
                    <a:pt x="-1042" y="225359"/>
                    <a:pt x="682" y="229185"/>
                  </a:cubicBezTo>
                  <a:cubicBezTo>
                    <a:pt x="2413" y="233010"/>
                    <a:pt x="6858" y="234790"/>
                    <a:pt x="10683" y="233059"/>
                  </a:cubicBezTo>
                  <a:cubicBezTo>
                    <a:pt x="34656" y="222220"/>
                    <a:pt x="49035" y="202133"/>
                    <a:pt x="48416" y="178579"/>
                  </a:cubicBezTo>
                  <a:cubicBezTo>
                    <a:pt x="48118" y="167079"/>
                    <a:pt x="44159" y="159191"/>
                    <a:pt x="34170" y="145468"/>
                  </a:cubicBezTo>
                  <a:cubicBezTo>
                    <a:pt x="33490" y="144527"/>
                    <a:pt x="31814" y="142389"/>
                    <a:pt x="31426" y="141843"/>
                  </a:cubicBezTo>
                  <a:cubicBezTo>
                    <a:pt x="23775" y="131168"/>
                    <a:pt x="21540" y="125235"/>
                    <a:pt x="23301" y="117851"/>
                  </a:cubicBezTo>
                  <a:cubicBezTo>
                    <a:pt x="25056" y="110486"/>
                    <a:pt x="32318" y="104608"/>
                    <a:pt x="50292" y="94984"/>
                  </a:cubicBezTo>
                  <a:cubicBezTo>
                    <a:pt x="51397" y="94395"/>
                    <a:pt x="55496" y="92227"/>
                    <a:pt x="56413" y="91735"/>
                  </a:cubicBezTo>
                  <a:cubicBezTo>
                    <a:pt x="76293" y="81102"/>
                    <a:pt x="86106" y="73956"/>
                    <a:pt x="92651" y="62746"/>
                  </a:cubicBezTo>
                  <a:cubicBezTo>
                    <a:pt x="103691" y="43844"/>
                    <a:pt x="103800" y="29865"/>
                    <a:pt x="96526" y="11515"/>
                  </a:cubicBezTo>
                  <a:cubicBezTo>
                    <a:pt x="95791" y="9669"/>
                    <a:pt x="95578" y="9202"/>
                    <a:pt x="93647" y="4642"/>
                  </a:cubicBezTo>
                  <a:cubicBezTo>
                    <a:pt x="92834" y="2711"/>
                    <a:pt x="91328" y="1253"/>
                    <a:pt x="89524" y="51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25"/>
            <p:cNvSpPr/>
            <p:nvPr/>
          </p:nvSpPr>
          <p:spPr>
            <a:xfrm>
              <a:off x="1371101" y="806448"/>
              <a:ext cx="259178" cy="83140"/>
            </a:xfrm>
            <a:custGeom>
              <a:avLst/>
              <a:gdLst/>
              <a:ahLst/>
              <a:cxnLst/>
              <a:rect l="l" t="t" r="r" b="b"/>
              <a:pathLst>
                <a:path w="165345" h="53040" extrusionOk="0">
                  <a:moveTo>
                    <a:pt x="156494" y="264"/>
                  </a:moveTo>
                  <a:cubicBezTo>
                    <a:pt x="154739" y="726"/>
                    <a:pt x="153106" y="1825"/>
                    <a:pt x="152116" y="3513"/>
                  </a:cubicBezTo>
                  <a:cubicBezTo>
                    <a:pt x="126066" y="48198"/>
                    <a:pt x="48889" y="51908"/>
                    <a:pt x="12547" y="6889"/>
                  </a:cubicBezTo>
                  <a:cubicBezTo>
                    <a:pt x="10088" y="3841"/>
                    <a:pt x="5722" y="3306"/>
                    <a:pt x="2674" y="5766"/>
                  </a:cubicBezTo>
                  <a:cubicBezTo>
                    <a:pt x="-375" y="8225"/>
                    <a:pt x="-909" y="12712"/>
                    <a:pt x="1550" y="15761"/>
                  </a:cubicBezTo>
                  <a:cubicBezTo>
                    <a:pt x="44007" y="68352"/>
                    <a:pt x="133201" y="64083"/>
                    <a:pt x="164364" y="10636"/>
                  </a:cubicBezTo>
                  <a:cubicBezTo>
                    <a:pt x="166337" y="7253"/>
                    <a:pt x="165250" y="2863"/>
                    <a:pt x="161868" y="890"/>
                  </a:cubicBezTo>
                  <a:cubicBezTo>
                    <a:pt x="160174" y="-94"/>
                    <a:pt x="158249" y="-197"/>
                    <a:pt x="156494" y="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25"/>
            <p:cNvSpPr/>
            <p:nvPr/>
          </p:nvSpPr>
          <p:spPr>
            <a:xfrm>
              <a:off x="1361845" y="664169"/>
              <a:ext cx="74859" cy="74859"/>
            </a:xfrm>
            <a:custGeom>
              <a:avLst/>
              <a:gdLst/>
              <a:ahLst/>
              <a:cxnLst/>
              <a:rect l="l" t="t" r="r" b="b"/>
              <a:pathLst>
                <a:path w="47757" h="47757" extrusionOk="0">
                  <a:moveTo>
                    <a:pt x="0" y="23882"/>
                  </a:moveTo>
                  <a:cubicBezTo>
                    <a:pt x="0" y="10693"/>
                    <a:pt x="10687" y="0"/>
                    <a:pt x="23876" y="0"/>
                  </a:cubicBezTo>
                  <a:cubicBezTo>
                    <a:pt x="37065" y="0"/>
                    <a:pt x="47758" y="10693"/>
                    <a:pt x="47758" y="23882"/>
                  </a:cubicBezTo>
                  <a:cubicBezTo>
                    <a:pt x="47758" y="37071"/>
                    <a:pt x="37065" y="47758"/>
                    <a:pt x="23876" y="47758"/>
                  </a:cubicBezTo>
                  <a:cubicBezTo>
                    <a:pt x="10687"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25"/>
            <p:cNvSpPr/>
            <p:nvPr/>
          </p:nvSpPr>
          <p:spPr>
            <a:xfrm>
              <a:off x="1556812" y="666550"/>
              <a:ext cx="74859" cy="74859"/>
            </a:xfrm>
            <a:custGeom>
              <a:avLst/>
              <a:gdLst/>
              <a:ahLst/>
              <a:cxnLst/>
              <a:rect l="l" t="t" r="r" b="b"/>
              <a:pathLst>
                <a:path w="47757" h="47757" extrusionOk="0">
                  <a:moveTo>
                    <a:pt x="0" y="23876"/>
                  </a:moveTo>
                  <a:cubicBezTo>
                    <a:pt x="0" y="10687"/>
                    <a:pt x="10687" y="0"/>
                    <a:pt x="23876" y="0"/>
                  </a:cubicBezTo>
                  <a:cubicBezTo>
                    <a:pt x="37065" y="0"/>
                    <a:pt x="47758" y="10687"/>
                    <a:pt x="47758" y="23876"/>
                  </a:cubicBezTo>
                  <a:cubicBezTo>
                    <a:pt x="47758" y="37065"/>
                    <a:pt x="37065" y="47758"/>
                    <a:pt x="23876" y="47758"/>
                  </a:cubicBezTo>
                  <a:cubicBezTo>
                    <a:pt x="10687"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31" name="Google Shape;2631;p25"/>
            <p:cNvGrpSpPr/>
            <p:nvPr/>
          </p:nvGrpSpPr>
          <p:grpSpPr>
            <a:xfrm>
              <a:off x="1358592" y="1589873"/>
              <a:ext cx="256951" cy="256951"/>
              <a:chOff x="3025916" y="1405541"/>
              <a:chExt cx="163809" cy="163809"/>
            </a:xfrm>
          </p:grpSpPr>
          <p:sp>
            <p:nvSpPr>
              <p:cNvPr id="2632" name="Google Shape;2632;p25"/>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33" name="Google Shape;2633;p25"/>
              <p:cNvGrpSpPr/>
              <p:nvPr/>
            </p:nvGrpSpPr>
            <p:grpSpPr>
              <a:xfrm>
                <a:off x="3026226" y="1406561"/>
                <a:ext cx="163311" cy="161896"/>
                <a:chOff x="3026226" y="1406561"/>
                <a:chExt cx="163311" cy="161896"/>
              </a:xfrm>
            </p:grpSpPr>
            <p:sp>
              <p:nvSpPr>
                <p:cNvPr id="2634" name="Google Shape;2634;p25"/>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25"/>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25"/>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25"/>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25"/>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25"/>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25"/>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25"/>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2" name="Google Shape;2642;p25"/>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3" name="Google Shape;2643;p25"/>
            <p:cNvSpPr/>
            <p:nvPr/>
          </p:nvSpPr>
          <p:spPr>
            <a:xfrm>
              <a:off x="1367222" y="1254722"/>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644" name="Google Shape;2644;p25"/>
            <p:cNvSpPr/>
            <p:nvPr/>
          </p:nvSpPr>
          <p:spPr>
            <a:xfrm>
              <a:off x="1359347" y="1590586"/>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645" name="Google Shape;2645;p25"/>
            <p:cNvSpPr/>
            <p:nvPr/>
          </p:nvSpPr>
          <p:spPr>
            <a:xfrm>
              <a:off x="1233958" y="977395"/>
              <a:ext cx="524196" cy="237466"/>
            </a:xfrm>
            <a:custGeom>
              <a:avLst/>
              <a:gdLst/>
              <a:ahLst/>
              <a:cxnLst/>
              <a:rect l="l" t="t" r="r" b="b"/>
              <a:pathLst>
                <a:path w="524196" h="237466" extrusionOk="0">
                  <a:moveTo>
                    <a:pt x="102416" y="949"/>
                  </a:moveTo>
                  <a:cubicBezTo>
                    <a:pt x="130783" y="4185"/>
                    <a:pt x="171249" y="45612"/>
                    <a:pt x="212960" y="66360"/>
                  </a:cubicBezTo>
                  <a:lnTo>
                    <a:pt x="221978" y="68883"/>
                  </a:lnTo>
                  <a:lnTo>
                    <a:pt x="222325" y="52927"/>
                  </a:lnTo>
                  <a:cubicBezTo>
                    <a:pt x="222554" y="27782"/>
                    <a:pt x="294229" y="23142"/>
                    <a:pt x="305822" y="47575"/>
                  </a:cubicBezTo>
                  <a:cubicBezTo>
                    <a:pt x="307452" y="51008"/>
                    <a:pt x="308946" y="56055"/>
                    <a:pt x="310293" y="62282"/>
                  </a:cubicBezTo>
                  <a:lnTo>
                    <a:pt x="310783" y="65253"/>
                  </a:lnTo>
                  <a:lnTo>
                    <a:pt x="330616" y="54708"/>
                  </a:lnTo>
                  <a:cubicBezTo>
                    <a:pt x="347925" y="42204"/>
                    <a:pt x="359772" y="28386"/>
                    <a:pt x="373773" y="23495"/>
                  </a:cubicBezTo>
                  <a:cubicBezTo>
                    <a:pt x="448783" y="-2689"/>
                    <a:pt x="517125" y="52995"/>
                    <a:pt x="523202" y="126165"/>
                  </a:cubicBezTo>
                  <a:cubicBezTo>
                    <a:pt x="535325" y="272284"/>
                    <a:pt x="434414" y="241991"/>
                    <a:pt x="342162" y="210679"/>
                  </a:cubicBezTo>
                  <a:lnTo>
                    <a:pt x="316983" y="202297"/>
                  </a:lnTo>
                  <a:lnTo>
                    <a:pt x="316420" y="208096"/>
                  </a:lnTo>
                  <a:cubicBezTo>
                    <a:pt x="315625" y="212868"/>
                    <a:pt x="314620" y="216217"/>
                    <a:pt x="313393" y="217710"/>
                  </a:cubicBezTo>
                  <a:cubicBezTo>
                    <a:pt x="300087" y="233903"/>
                    <a:pt x="248452" y="238474"/>
                    <a:pt x="228526" y="213680"/>
                  </a:cubicBezTo>
                  <a:cubicBezTo>
                    <a:pt x="227013" y="211796"/>
                    <a:pt x="225775" y="208543"/>
                    <a:pt x="224768" y="204208"/>
                  </a:cubicBezTo>
                  <a:lnTo>
                    <a:pt x="222608" y="189672"/>
                  </a:lnTo>
                  <a:lnTo>
                    <a:pt x="217834" y="190243"/>
                  </a:lnTo>
                  <a:cubicBezTo>
                    <a:pt x="174994" y="203715"/>
                    <a:pt x="124618" y="237451"/>
                    <a:pt x="89957" y="237466"/>
                  </a:cubicBezTo>
                  <a:cubicBezTo>
                    <a:pt x="57210" y="237475"/>
                    <a:pt x="2509" y="223291"/>
                    <a:pt x="584" y="161856"/>
                  </a:cubicBezTo>
                  <a:cubicBezTo>
                    <a:pt x="-1521" y="94609"/>
                    <a:pt x="-3579" y="-11118"/>
                    <a:pt x="102416" y="949"/>
                  </a:cubicBezTo>
                  <a:close/>
                </a:path>
              </a:pathLst>
            </a:custGeom>
            <a:solidFill>
              <a:srgbClr val="DE1C0F"/>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25"/>
            <p:cNvSpPr/>
            <p:nvPr/>
          </p:nvSpPr>
          <p:spPr>
            <a:xfrm>
              <a:off x="1685187" y="837173"/>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47" name="Google Shape;2647;p25"/>
            <p:cNvGrpSpPr/>
            <p:nvPr/>
          </p:nvGrpSpPr>
          <p:grpSpPr>
            <a:xfrm>
              <a:off x="1684993" y="837141"/>
              <a:ext cx="622678" cy="971853"/>
              <a:chOff x="3230151" y="1140520"/>
              <a:chExt cx="396964" cy="619567"/>
            </a:xfrm>
          </p:grpSpPr>
          <p:sp>
            <p:nvSpPr>
              <p:cNvPr id="2648" name="Google Shape;2648;p25"/>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25"/>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25"/>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25"/>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25"/>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25"/>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25"/>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25"/>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25"/>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25"/>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8" name="Google Shape;2658;p25"/>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25"/>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0" name="Google Shape;2660;p25"/>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1" name="Google Shape;2661;p25"/>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25"/>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25"/>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4" name="Google Shape;2664;p25"/>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5" name="Google Shape;2665;p25"/>
            <p:cNvSpPr/>
            <p:nvPr/>
          </p:nvSpPr>
          <p:spPr>
            <a:xfrm>
              <a:off x="1684248" y="835747"/>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66" name="Google Shape;2666;p25"/>
            <p:cNvGrpSpPr/>
            <p:nvPr/>
          </p:nvGrpSpPr>
          <p:grpSpPr>
            <a:xfrm>
              <a:off x="1238756" y="976297"/>
              <a:ext cx="524187" cy="237459"/>
              <a:chOff x="2945069" y="1228326"/>
              <a:chExt cx="334175" cy="151383"/>
            </a:xfrm>
          </p:grpSpPr>
          <p:sp>
            <p:nvSpPr>
              <p:cNvPr id="2667" name="Google Shape;2667;p25"/>
              <p:cNvSpPr/>
              <p:nvPr/>
            </p:nvSpPr>
            <p:spPr>
              <a:xfrm>
                <a:off x="2945069" y="1228326"/>
                <a:ext cx="334175" cy="151383"/>
              </a:xfrm>
              <a:custGeom>
                <a:avLst/>
                <a:gdLst/>
                <a:ahLst/>
                <a:cxnLst/>
                <a:rect l="l" t="t" r="r" b="b"/>
                <a:pathLst>
                  <a:path w="334175" h="151383" extrusionOk="0">
                    <a:moveTo>
                      <a:pt x="162361" y="49747"/>
                    </a:moveTo>
                    <a:cubicBezTo>
                      <a:pt x="127227" y="49389"/>
                      <a:pt x="89403" y="3356"/>
                      <a:pt x="65291" y="605"/>
                    </a:cubicBezTo>
                    <a:cubicBezTo>
                      <a:pt x="-2281" y="-7088"/>
                      <a:pt x="-969" y="60313"/>
                      <a:pt x="373" y="103183"/>
                    </a:cubicBezTo>
                    <a:cubicBezTo>
                      <a:pt x="1600" y="142348"/>
                      <a:pt x="36472" y="151390"/>
                      <a:pt x="57348" y="151384"/>
                    </a:cubicBezTo>
                    <a:cubicBezTo>
                      <a:pt x="86810" y="151372"/>
                      <a:pt x="134082" y="113141"/>
                      <a:pt x="164031" y="118272"/>
                    </a:cubicBezTo>
                    <a:cubicBezTo>
                      <a:pt x="226046" y="128898"/>
                      <a:pt x="343846" y="204631"/>
                      <a:pt x="333542" y="80430"/>
                    </a:cubicBezTo>
                    <a:cubicBezTo>
                      <a:pt x="329668" y="33784"/>
                      <a:pt x="286100" y="-1714"/>
                      <a:pt x="238281" y="14978"/>
                    </a:cubicBezTo>
                    <a:cubicBezTo>
                      <a:pt x="220429" y="21214"/>
                      <a:pt x="208072" y="50215"/>
                      <a:pt x="162361" y="4974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25"/>
              <p:cNvSpPr/>
              <p:nvPr/>
            </p:nvSpPr>
            <p:spPr>
              <a:xfrm>
                <a:off x="3008549" y="1261520"/>
                <a:ext cx="86110" cy="49301"/>
              </a:xfrm>
              <a:custGeom>
                <a:avLst/>
                <a:gdLst/>
                <a:ahLst/>
                <a:cxnLst/>
                <a:rect l="l" t="t" r="r" b="b"/>
                <a:pathLst>
                  <a:path w="86110" h="49301" extrusionOk="0">
                    <a:moveTo>
                      <a:pt x="86111" y="49301"/>
                    </a:moveTo>
                    <a:cubicBezTo>
                      <a:pt x="86111" y="49301"/>
                      <a:pt x="40776" y="20319"/>
                      <a:pt x="33465" y="14143"/>
                    </a:cubicBezTo>
                    <a:cubicBezTo>
                      <a:pt x="29840" y="11083"/>
                      <a:pt x="-8196" y="-10206"/>
                      <a:pt x="1610" y="6061"/>
                    </a:cubicBezTo>
                    <a:cubicBezTo>
                      <a:pt x="7798" y="16323"/>
                      <a:pt x="86111" y="49301"/>
                      <a:pt x="86111"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25"/>
              <p:cNvSpPr/>
              <p:nvPr/>
            </p:nvSpPr>
            <p:spPr>
              <a:xfrm>
                <a:off x="3133607" y="1256856"/>
                <a:ext cx="86110" cy="49301"/>
              </a:xfrm>
              <a:custGeom>
                <a:avLst/>
                <a:gdLst/>
                <a:ahLst/>
                <a:cxnLst/>
                <a:rect l="l" t="t" r="r" b="b"/>
                <a:pathLst>
                  <a:path w="86110" h="49301" extrusionOk="0">
                    <a:moveTo>
                      <a:pt x="0" y="49301"/>
                    </a:moveTo>
                    <a:cubicBezTo>
                      <a:pt x="0" y="49301"/>
                      <a:pt x="45335" y="20319"/>
                      <a:pt x="52646" y="14143"/>
                    </a:cubicBezTo>
                    <a:cubicBezTo>
                      <a:pt x="56271" y="11083"/>
                      <a:pt x="94307" y="-10206"/>
                      <a:pt x="84500" y="6061"/>
                    </a:cubicBezTo>
                    <a:cubicBezTo>
                      <a:pt x="78313" y="16323"/>
                      <a:pt x="0" y="49301"/>
                      <a:pt x="0"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25"/>
              <p:cNvSpPr/>
              <p:nvPr/>
            </p:nvSpPr>
            <p:spPr>
              <a:xfrm>
                <a:off x="2984294" y="1327847"/>
                <a:ext cx="112946" cy="22002"/>
              </a:xfrm>
              <a:custGeom>
                <a:avLst/>
                <a:gdLst/>
                <a:ahLst/>
                <a:cxnLst/>
                <a:rect l="l" t="t" r="r" b="b"/>
                <a:pathLst>
                  <a:path w="112946" h="22002" extrusionOk="0">
                    <a:moveTo>
                      <a:pt x="112946" y="0"/>
                    </a:moveTo>
                    <a:cubicBezTo>
                      <a:pt x="112946" y="0"/>
                      <a:pt x="-6901" y="5489"/>
                      <a:pt x="313" y="19971"/>
                    </a:cubicBezTo>
                    <a:cubicBezTo>
                      <a:pt x="5280" y="29936"/>
                      <a:pt x="112946" y="0"/>
                      <a:pt x="112946"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25"/>
              <p:cNvSpPr/>
              <p:nvPr/>
            </p:nvSpPr>
            <p:spPr>
              <a:xfrm>
                <a:off x="3131026" y="1323190"/>
                <a:ext cx="112946" cy="21996"/>
              </a:xfrm>
              <a:custGeom>
                <a:avLst/>
                <a:gdLst/>
                <a:ahLst/>
                <a:cxnLst/>
                <a:rect l="l" t="t" r="r" b="b"/>
                <a:pathLst>
                  <a:path w="112946" h="21996" extrusionOk="0">
                    <a:moveTo>
                      <a:pt x="0" y="0"/>
                    </a:moveTo>
                    <a:cubicBezTo>
                      <a:pt x="0" y="0"/>
                      <a:pt x="119847" y="5483"/>
                      <a:pt x="112633" y="19965"/>
                    </a:cubicBezTo>
                    <a:cubicBezTo>
                      <a:pt x="107672" y="29930"/>
                      <a:pt x="0" y="0"/>
                      <a:pt x="0"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2" name="Google Shape;2672;p25"/>
              <p:cNvSpPr/>
              <p:nvPr/>
            </p:nvSpPr>
            <p:spPr>
              <a:xfrm>
                <a:off x="3085791" y="1248389"/>
                <a:ext cx="62480" cy="127241"/>
              </a:xfrm>
              <a:custGeom>
                <a:avLst/>
                <a:gdLst/>
                <a:ahLst/>
                <a:cxnLst/>
                <a:rect l="l" t="t" r="r" b="b"/>
                <a:pathLst>
                  <a:path w="62480" h="127241" extrusionOk="0">
                    <a:moveTo>
                      <a:pt x="59067" y="118727"/>
                    </a:moveTo>
                    <a:cubicBezTo>
                      <a:pt x="50584" y="129050"/>
                      <a:pt x="17667" y="131964"/>
                      <a:pt x="4964" y="116158"/>
                    </a:cubicBezTo>
                    <a:cubicBezTo>
                      <a:pt x="-2754" y="106552"/>
                      <a:pt x="768" y="41052"/>
                      <a:pt x="1011" y="13678"/>
                    </a:cubicBezTo>
                    <a:cubicBezTo>
                      <a:pt x="1157" y="-2352"/>
                      <a:pt x="46850" y="-5310"/>
                      <a:pt x="54240" y="10266"/>
                    </a:cubicBezTo>
                    <a:cubicBezTo>
                      <a:pt x="62553" y="27778"/>
                      <a:pt x="65322" y="111112"/>
                      <a:pt x="59067" y="11872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73" name="Google Shape;2673;p25"/>
          <p:cNvGrpSpPr/>
          <p:nvPr/>
        </p:nvGrpSpPr>
        <p:grpSpPr>
          <a:xfrm>
            <a:off x="6373793" y="4046132"/>
            <a:ext cx="1064699" cy="1380630"/>
            <a:chOff x="2600815" y="1553773"/>
            <a:chExt cx="1579673" cy="2048412"/>
          </a:xfrm>
        </p:grpSpPr>
        <p:grpSp>
          <p:nvGrpSpPr>
            <p:cNvPr id="2674" name="Google Shape;2674;p25"/>
            <p:cNvGrpSpPr/>
            <p:nvPr/>
          </p:nvGrpSpPr>
          <p:grpSpPr>
            <a:xfrm>
              <a:off x="2600815" y="1698612"/>
              <a:ext cx="1579673" cy="1903573"/>
              <a:chOff x="5460295" y="2037356"/>
              <a:chExt cx="1579673" cy="1903573"/>
            </a:xfrm>
          </p:grpSpPr>
          <p:grpSp>
            <p:nvGrpSpPr>
              <p:cNvPr id="2675" name="Google Shape;2675;p25"/>
              <p:cNvGrpSpPr/>
              <p:nvPr/>
            </p:nvGrpSpPr>
            <p:grpSpPr>
              <a:xfrm>
                <a:off x="5475026" y="2047322"/>
                <a:ext cx="1552144" cy="1884845"/>
                <a:chOff x="2609767" y="872536"/>
                <a:chExt cx="989509" cy="1201610"/>
              </a:xfrm>
            </p:grpSpPr>
            <p:sp>
              <p:nvSpPr>
                <p:cNvPr id="2676" name="Google Shape;2676;p25"/>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677" name="Google Shape;2677;p25"/>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2678" name="Google Shape;2678;p25"/>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sp>
          <p:nvSpPr>
            <p:cNvPr id="2679" name="Google Shape;2679;p25"/>
            <p:cNvSpPr/>
            <p:nvPr/>
          </p:nvSpPr>
          <p:spPr>
            <a:xfrm>
              <a:off x="2809513" y="3226408"/>
              <a:ext cx="290497" cy="334345"/>
            </a:xfrm>
            <a:custGeom>
              <a:avLst/>
              <a:gdLst/>
              <a:ahLst/>
              <a:cxnLst/>
              <a:rect l="l" t="t" r="r" b="b"/>
              <a:pathLst>
                <a:path w="185325" h="213298" extrusionOk="0">
                  <a:moveTo>
                    <a:pt x="140047" y="589"/>
                  </a:moveTo>
                  <a:cubicBezTo>
                    <a:pt x="131880" y="2453"/>
                    <a:pt x="124854" y="8574"/>
                    <a:pt x="119553" y="18460"/>
                  </a:cubicBezTo>
                  <a:cubicBezTo>
                    <a:pt x="111860" y="32796"/>
                    <a:pt x="107997" y="54954"/>
                    <a:pt x="108805" y="72563"/>
                  </a:cubicBezTo>
                  <a:cubicBezTo>
                    <a:pt x="108854" y="73662"/>
                    <a:pt x="109346" y="75065"/>
                    <a:pt x="109431" y="76188"/>
                  </a:cubicBezTo>
                  <a:cubicBezTo>
                    <a:pt x="77989" y="76121"/>
                    <a:pt x="36273" y="64372"/>
                    <a:pt x="7721" y="45323"/>
                  </a:cubicBezTo>
                  <a:cubicBezTo>
                    <a:pt x="5414" y="43787"/>
                    <a:pt x="2384" y="44394"/>
                    <a:pt x="848" y="46695"/>
                  </a:cubicBezTo>
                  <a:cubicBezTo>
                    <a:pt x="-689" y="49003"/>
                    <a:pt x="-81" y="52160"/>
                    <a:pt x="2220" y="53697"/>
                  </a:cubicBezTo>
                  <a:cubicBezTo>
                    <a:pt x="32885" y="74148"/>
                    <a:pt x="77284" y="86572"/>
                    <a:pt x="111180" y="86183"/>
                  </a:cubicBezTo>
                  <a:cubicBezTo>
                    <a:pt x="117161" y="126253"/>
                    <a:pt x="140435" y="178213"/>
                    <a:pt x="170407" y="211634"/>
                  </a:cubicBezTo>
                  <a:cubicBezTo>
                    <a:pt x="172259" y="213699"/>
                    <a:pt x="175466" y="213863"/>
                    <a:pt x="177530" y="212011"/>
                  </a:cubicBezTo>
                  <a:cubicBezTo>
                    <a:pt x="179595" y="210165"/>
                    <a:pt x="179753" y="206953"/>
                    <a:pt x="177907" y="204888"/>
                  </a:cubicBezTo>
                  <a:cubicBezTo>
                    <a:pt x="149465" y="173173"/>
                    <a:pt x="127101" y="123685"/>
                    <a:pt x="121174" y="85806"/>
                  </a:cubicBezTo>
                  <a:cubicBezTo>
                    <a:pt x="125619" y="85369"/>
                    <a:pt x="129949" y="84804"/>
                    <a:pt x="133798" y="83809"/>
                  </a:cubicBezTo>
                  <a:cubicBezTo>
                    <a:pt x="151389" y="79254"/>
                    <a:pt x="169248" y="68616"/>
                    <a:pt x="178405" y="56192"/>
                  </a:cubicBezTo>
                  <a:cubicBezTo>
                    <a:pt x="190124" y="40289"/>
                    <a:pt x="187203" y="22965"/>
                    <a:pt x="167784" y="8714"/>
                  </a:cubicBezTo>
                  <a:cubicBezTo>
                    <a:pt x="157577" y="1221"/>
                    <a:pt x="148214" y="-1269"/>
                    <a:pt x="140047" y="589"/>
                  </a:cubicBezTo>
                  <a:close/>
                  <a:moveTo>
                    <a:pt x="142421" y="10335"/>
                  </a:moveTo>
                  <a:cubicBezTo>
                    <a:pt x="147880" y="9145"/>
                    <a:pt x="154170" y="11118"/>
                    <a:pt x="161785" y="16711"/>
                  </a:cubicBezTo>
                  <a:cubicBezTo>
                    <a:pt x="176777" y="27714"/>
                    <a:pt x="178678" y="38808"/>
                    <a:pt x="170286" y="50199"/>
                  </a:cubicBezTo>
                  <a:cubicBezTo>
                    <a:pt x="162629" y="60583"/>
                    <a:pt x="146817" y="70049"/>
                    <a:pt x="131297" y="74063"/>
                  </a:cubicBezTo>
                  <a:cubicBezTo>
                    <a:pt x="127702" y="74992"/>
                    <a:pt x="123652" y="75556"/>
                    <a:pt x="119425" y="75939"/>
                  </a:cubicBezTo>
                  <a:cubicBezTo>
                    <a:pt x="119334" y="74773"/>
                    <a:pt x="118855" y="73322"/>
                    <a:pt x="118800" y="72186"/>
                  </a:cubicBezTo>
                  <a:cubicBezTo>
                    <a:pt x="118071" y="56259"/>
                    <a:pt x="121672" y="35784"/>
                    <a:pt x="128424" y="23208"/>
                  </a:cubicBezTo>
                  <a:cubicBezTo>
                    <a:pt x="132353" y="15891"/>
                    <a:pt x="136956" y="11525"/>
                    <a:pt x="142421" y="1033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25"/>
            <p:cNvSpPr/>
            <p:nvPr/>
          </p:nvSpPr>
          <p:spPr>
            <a:xfrm>
              <a:off x="3585288" y="3233783"/>
              <a:ext cx="412016" cy="293746"/>
            </a:xfrm>
            <a:custGeom>
              <a:avLst/>
              <a:gdLst/>
              <a:ahLst/>
              <a:cxnLst/>
              <a:rect l="l" t="t" r="r" b="b"/>
              <a:pathLst>
                <a:path w="262849" h="187398" extrusionOk="0">
                  <a:moveTo>
                    <a:pt x="65267" y="208"/>
                  </a:moveTo>
                  <a:cubicBezTo>
                    <a:pt x="61484" y="-241"/>
                    <a:pt x="57531" y="50"/>
                    <a:pt x="53524" y="961"/>
                  </a:cubicBezTo>
                  <a:cubicBezTo>
                    <a:pt x="39023" y="4252"/>
                    <a:pt x="27261" y="15935"/>
                    <a:pt x="26660" y="29196"/>
                  </a:cubicBezTo>
                  <a:cubicBezTo>
                    <a:pt x="25367" y="57724"/>
                    <a:pt x="46553" y="75861"/>
                    <a:pt x="83514" y="85431"/>
                  </a:cubicBezTo>
                  <a:cubicBezTo>
                    <a:pt x="74819" y="111432"/>
                    <a:pt x="55546" y="136996"/>
                    <a:pt x="28785" y="158528"/>
                  </a:cubicBezTo>
                  <a:cubicBezTo>
                    <a:pt x="16502" y="168408"/>
                    <a:pt x="10041" y="173259"/>
                    <a:pt x="2293" y="178141"/>
                  </a:cubicBezTo>
                  <a:cubicBezTo>
                    <a:pt x="-51" y="179623"/>
                    <a:pt x="-683" y="182671"/>
                    <a:pt x="793" y="185015"/>
                  </a:cubicBezTo>
                  <a:cubicBezTo>
                    <a:pt x="2269" y="187359"/>
                    <a:pt x="5323" y="188118"/>
                    <a:pt x="7667" y="186642"/>
                  </a:cubicBezTo>
                  <a:cubicBezTo>
                    <a:pt x="15846" y="181487"/>
                    <a:pt x="22580" y="176386"/>
                    <a:pt x="35155" y="166276"/>
                  </a:cubicBezTo>
                  <a:cubicBezTo>
                    <a:pt x="63737" y="143281"/>
                    <a:pt x="84346" y="115719"/>
                    <a:pt x="93509" y="87301"/>
                  </a:cubicBezTo>
                  <a:cubicBezTo>
                    <a:pt x="104591" y="89584"/>
                    <a:pt x="116122" y="91716"/>
                    <a:pt x="129493" y="92675"/>
                  </a:cubicBezTo>
                  <a:cubicBezTo>
                    <a:pt x="176315" y="96033"/>
                    <a:pt x="236479" y="90125"/>
                    <a:pt x="259450" y="82055"/>
                  </a:cubicBezTo>
                  <a:cubicBezTo>
                    <a:pt x="262061" y="81138"/>
                    <a:pt x="263488" y="78296"/>
                    <a:pt x="262571" y="75685"/>
                  </a:cubicBezTo>
                  <a:cubicBezTo>
                    <a:pt x="261654" y="73068"/>
                    <a:pt x="258685" y="71763"/>
                    <a:pt x="256074" y="72686"/>
                  </a:cubicBezTo>
                  <a:cubicBezTo>
                    <a:pt x="234542" y="80245"/>
                    <a:pt x="175672" y="85820"/>
                    <a:pt x="130118" y="82553"/>
                  </a:cubicBezTo>
                  <a:cubicBezTo>
                    <a:pt x="117524" y="81654"/>
                    <a:pt x="106777" y="79875"/>
                    <a:pt x="96509" y="77804"/>
                  </a:cubicBezTo>
                  <a:cubicBezTo>
                    <a:pt x="100735" y="59096"/>
                    <a:pt x="99642" y="40205"/>
                    <a:pt x="92009" y="22201"/>
                  </a:cubicBezTo>
                  <a:cubicBezTo>
                    <a:pt x="86429" y="9031"/>
                    <a:pt x="76616" y="1556"/>
                    <a:pt x="65267" y="208"/>
                  </a:cubicBezTo>
                  <a:close/>
                  <a:moveTo>
                    <a:pt x="64023" y="10209"/>
                  </a:moveTo>
                  <a:cubicBezTo>
                    <a:pt x="71941" y="11120"/>
                    <a:pt x="78626" y="16323"/>
                    <a:pt x="82761" y="26076"/>
                  </a:cubicBezTo>
                  <a:cubicBezTo>
                    <a:pt x="89520" y="42015"/>
                    <a:pt x="90279" y="58993"/>
                    <a:pt x="86386" y="75934"/>
                  </a:cubicBezTo>
                  <a:cubicBezTo>
                    <a:pt x="53742" y="67494"/>
                    <a:pt x="35635" y="52192"/>
                    <a:pt x="36655" y="29701"/>
                  </a:cubicBezTo>
                  <a:cubicBezTo>
                    <a:pt x="37032" y="21351"/>
                    <a:pt x="45241" y="13069"/>
                    <a:pt x="55649" y="10707"/>
                  </a:cubicBezTo>
                  <a:cubicBezTo>
                    <a:pt x="58491" y="10063"/>
                    <a:pt x="61381" y="9905"/>
                    <a:pt x="64023" y="1020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25"/>
            <p:cNvSpPr/>
            <p:nvPr/>
          </p:nvSpPr>
          <p:spPr>
            <a:xfrm>
              <a:off x="3792188" y="2176653"/>
              <a:ext cx="326792" cy="306355"/>
            </a:xfrm>
            <a:custGeom>
              <a:avLst/>
              <a:gdLst/>
              <a:ahLst/>
              <a:cxnLst/>
              <a:rect l="l" t="t" r="r" b="b"/>
              <a:pathLst>
                <a:path w="208480" h="195442" extrusionOk="0">
                  <a:moveTo>
                    <a:pt x="94239" y="107"/>
                  </a:moveTo>
                  <a:cubicBezTo>
                    <a:pt x="91525" y="666"/>
                    <a:pt x="89800" y="3265"/>
                    <a:pt x="90365" y="5979"/>
                  </a:cubicBezTo>
                  <a:cubicBezTo>
                    <a:pt x="93729" y="22228"/>
                    <a:pt x="94713" y="37676"/>
                    <a:pt x="93614" y="51836"/>
                  </a:cubicBezTo>
                  <a:cubicBezTo>
                    <a:pt x="75500" y="47913"/>
                    <a:pt x="50817" y="50294"/>
                    <a:pt x="31137" y="58831"/>
                  </a:cubicBezTo>
                  <a:cubicBezTo>
                    <a:pt x="1365" y="71753"/>
                    <a:pt x="-9535" y="94760"/>
                    <a:pt x="9392" y="120433"/>
                  </a:cubicBezTo>
                  <a:cubicBezTo>
                    <a:pt x="22338" y="137994"/>
                    <a:pt x="40609" y="139767"/>
                    <a:pt x="59373" y="128686"/>
                  </a:cubicBezTo>
                  <a:cubicBezTo>
                    <a:pt x="74146" y="119954"/>
                    <a:pt x="88428" y="103413"/>
                    <a:pt x="95363" y="88075"/>
                  </a:cubicBezTo>
                  <a:cubicBezTo>
                    <a:pt x="98514" y="81092"/>
                    <a:pt x="100512" y="73174"/>
                    <a:pt x="101981" y="64958"/>
                  </a:cubicBezTo>
                  <a:cubicBezTo>
                    <a:pt x="140861" y="86800"/>
                    <a:pt x="172467" y="130920"/>
                    <a:pt x="198948" y="192407"/>
                  </a:cubicBezTo>
                  <a:cubicBezTo>
                    <a:pt x="200041" y="194951"/>
                    <a:pt x="202901" y="196129"/>
                    <a:pt x="205445" y="195030"/>
                  </a:cubicBezTo>
                  <a:cubicBezTo>
                    <a:pt x="207989" y="193937"/>
                    <a:pt x="209168" y="190956"/>
                    <a:pt x="208068" y="188412"/>
                  </a:cubicBezTo>
                  <a:cubicBezTo>
                    <a:pt x="180798" y="125085"/>
                    <a:pt x="148075" y="79373"/>
                    <a:pt x="106857" y="56208"/>
                  </a:cubicBezTo>
                  <a:cubicBezTo>
                    <a:pt x="105886" y="55668"/>
                    <a:pt x="104428" y="55558"/>
                    <a:pt x="103360" y="55085"/>
                  </a:cubicBezTo>
                  <a:cubicBezTo>
                    <a:pt x="104890" y="39254"/>
                    <a:pt x="103973" y="22034"/>
                    <a:pt x="100232" y="3981"/>
                  </a:cubicBezTo>
                  <a:cubicBezTo>
                    <a:pt x="99674" y="1267"/>
                    <a:pt x="96947" y="-458"/>
                    <a:pt x="94239" y="107"/>
                  </a:cubicBezTo>
                  <a:close/>
                  <a:moveTo>
                    <a:pt x="71620" y="59961"/>
                  </a:moveTo>
                  <a:cubicBezTo>
                    <a:pt x="79344" y="59602"/>
                    <a:pt x="86254" y="60374"/>
                    <a:pt x="92363" y="61831"/>
                  </a:cubicBezTo>
                  <a:cubicBezTo>
                    <a:pt x="91045" y="69767"/>
                    <a:pt x="89206" y="77382"/>
                    <a:pt x="86242" y="83952"/>
                  </a:cubicBezTo>
                  <a:cubicBezTo>
                    <a:pt x="80134" y="97462"/>
                    <a:pt x="67188" y="112297"/>
                    <a:pt x="54254" y="119936"/>
                  </a:cubicBezTo>
                  <a:cubicBezTo>
                    <a:pt x="39583" y="128601"/>
                    <a:pt x="27105" y="127447"/>
                    <a:pt x="17517" y="114440"/>
                  </a:cubicBezTo>
                  <a:cubicBezTo>
                    <a:pt x="3023" y="94779"/>
                    <a:pt x="10619" y="78718"/>
                    <a:pt x="35133" y="68079"/>
                  </a:cubicBezTo>
                  <a:cubicBezTo>
                    <a:pt x="46330" y="63221"/>
                    <a:pt x="59482" y="60513"/>
                    <a:pt x="71620" y="5996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25"/>
            <p:cNvSpPr/>
            <p:nvPr/>
          </p:nvSpPr>
          <p:spPr>
            <a:xfrm>
              <a:off x="2627023" y="2196655"/>
              <a:ext cx="364718" cy="282463"/>
            </a:xfrm>
            <a:custGeom>
              <a:avLst/>
              <a:gdLst/>
              <a:ahLst/>
              <a:cxnLst/>
              <a:rect l="l" t="t" r="r" b="b"/>
              <a:pathLst>
                <a:path w="232675" h="180200" extrusionOk="0">
                  <a:moveTo>
                    <a:pt x="98253" y="0"/>
                  </a:moveTo>
                  <a:cubicBezTo>
                    <a:pt x="95484" y="0"/>
                    <a:pt x="93256" y="2229"/>
                    <a:pt x="93256" y="4997"/>
                  </a:cubicBezTo>
                  <a:cubicBezTo>
                    <a:pt x="93256" y="38965"/>
                    <a:pt x="100664" y="73674"/>
                    <a:pt x="114247" y="102584"/>
                  </a:cubicBezTo>
                  <a:cubicBezTo>
                    <a:pt x="112140" y="102887"/>
                    <a:pt x="109317" y="102893"/>
                    <a:pt x="107623" y="103337"/>
                  </a:cubicBezTo>
                  <a:cubicBezTo>
                    <a:pt x="69149" y="113459"/>
                    <a:pt x="40330" y="132313"/>
                    <a:pt x="1663" y="167690"/>
                  </a:cubicBezTo>
                  <a:cubicBezTo>
                    <a:pt x="-377" y="169560"/>
                    <a:pt x="-584" y="172638"/>
                    <a:pt x="1286" y="174685"/>
                  </a:cubicBezTo>
                  <a:cubicBezTo>
                    <a:pt x="3156" y="176731"/>
                    <a:pt x="6369" y="176931"/>
                    <a:pt x="8409" y="175061"/>
                  </a:cubicBezTo>
                  <a:cubicBezTo>
                    <a:pt x="45984" y="140680"/>
                    <a:pt x="73667" y="122707"/>
                    <a:pt x="110245" y="113082"/>
                  </a:cubicBezTo>
                  <a:cubicBezTo>
                    <a:pt x="112486" y="112493"/>
                    <a:pt x="116099" y="112372"/>
                    <a:pt x="119245" y="112080"/>
                  </a:cubicBezTo>
                  <a:cubicBezTo>
                    <a:pt x="127005" y="126295"/>
                    <a:pt x="136186" y="138986"/>
                    <a:pt x="147110" y="148696"/>
                  </a:cubicBezTo>
                  <a:cubicBezTo>
                    <a:pt x="147608" y="149133"/>
                    <a:pt x="151694" y="153025"/>
                    <a:pt x="153231" y="154440"/>
                  </a:cubicBezTo>
                  <a:cubicBezTo>
                    <a:pt x="156856" y="157774"/>
                    <a:pt x="160347" y="160701"/>
                    <a:pt x="163979" y="163560"/>
                  </a:cubicBezTo>
                  <a:cubicBezTo>
                    <a:pt x="171884" y="169803"/>
                    <a:pt x="179523" y="174630"/>
                    <a:pt x="186846" y="177435"/>
                  </a:cubicBezTo>
                  <a:cubicBezTo>
                    <a:pt x="198821" y="182020"/>
                    <a:pt x="209520" y="181103"/>
                    <a:pt x="217711" y="173185"/>
                  </a:cubicBezTo>
                  <a:cubicBezTo>
                    <a:pt x="232187" y="159188"/>
                    <a:pt x="236201" y="145745"/>
                    <a:pt x="229576" y="133946"/>
                  </a:cubicBezTo>
                  <a:cubicBezTo>
                    <a:pt x="224160" y="124298"/>
                    <a:pt x="211967" y="116817"/>
                    <a:pt x="194843" y="111206"/>
                  </a:cubicBezTo>
                  <a:cubicBezTo>
                    <a:pt x="174058" y="104399"/>
                    <a:pt x="145974" y="100865"/>
                    <a:pt x="125620" y="101339"/>
                  </a:cubicBezTo>
                  <a:cubicBezTo>
                    <a:pt x="111600" y="73200"/>
                    <a:pt x="103250" y="39014"/>
                    <a:pt x="103250" y="4997"/>
                  </a:cubicBezTo>
                  <a:cubicBezTo>
                    <a:pt x="103250" y="2229"/>
                    <a:pt x="101022" y="0"/>
                    <a:pt x="98253" y="0"/>
                  </a:cubicBezTo>
                  <a:close/>
                  <a:moveTo>
                    <a:pt x="130490" y="111455"/>
                  </a:moveTo>
                  <a:cubicBezTo>
                    <a:pt x="149077" y="111589"/>
                    <a:pt x="173421" y="114710"/>
                    <a:pt x="191716" y="120703"/>
                  </a:cubicBezTo>
                  <a:cubicBezTo>
                    <a:pt x="206672" y="125603"/>
                    <a:pt x="216940" y="131894"/>
                    <a:pt x="220832" y="138822"/>
                  </a:cubicBezTo>
                  <a:cubicBezTo>
                    <a:pt x="224882" y="146042"/>
                    <a:pt x="222235" y="154792"/>
                    <a:pt x="210710" y="165935"/>
                  </a:cubicBezTo>
                  <a:cubicBezTo>
                    <a:pt x="205719" y="170768"/>
                    <a:pt x="199142" y="171381"/>
                    <a:pt x="190471" y="168060"/>
                  </a:cubicBezTo>
                  <a:cubicBezTo>
                    <a:pt x="184247" y="165680"/>
                    <a:pt x="177404" y="161356"/>
                    <a:pt x="170227" y="155691"/>
                  </a:cubicBezTo>
                  <a:cubicBezTo>
                    <a:pt x="166814" y="153001"/>
                    <a:pt x="163553" y="150244"/>
                    <a:pt x="160105" y="147068"/>
                  </a:cubicBezTo>
                  <a:cubicBezTo>
                    <a:pt x="158665" y="145745"/>
                    <a:pt x="154366" y="141755"/>
                    <a:pt x="153735" y="141197"/>
                  </a:cubicBezTo>
                  <a:cubicBezTo>
                    <a:pt x="144796" y="133254"/>
                    <a:pt x="137212" y="122913"/>
                    <a:pt x="130490" y="11145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3" name="Google Shape;2683;p25"/>
            <p:cNvSpPr/>
            <p:nvPr/>
          </p:nvSpPr>
          <p:spPr>
            <a:xfrm>
              <a:off x="3286488" y="2122595"/>
              <a:ext cx="259255" cy="83081"/>
            </a:xfrm>
            <a:custGeom>
              <a:avLst/>
              <a:gdLst/>
              <a:ahLst/>
              <a:cxnLst/>
              <a:rect l="l" t="t" r="r" b="b"/>
              <a:pathLst>
                <a:path w="165394" h="53002" extrusionOk="0">
                  <a:moveTo>
                    <a:pt x="156539" y="233"/>
                  </a:moveTo>
                  <a:cubicBezTo>
                    <a:pt x="154784" y="694"/>
                    <a:pt x="153156" y="1787"/>
                    <a:pt x="152167" y="3481"/>
                  </a:cubicBezTo>
                  <a:cubicBezTo>
                    <a:pt x="126117" y="48161"/>
                    <a:pt x="48933" y="51871"/>
                    <a:pt x="12598" y="6852"/>
                  </a:cubicBezTo>
                  <a:cubicBezTo>
                    <a:pt x="10132" y="3803"/>
                    <a:pt x="5645" y="3269"/>
                    <a:pt x="2597" y="5728"/>
                  </a:cubicBezTo>
                  <a:cubicBezTo>
                    <a:pt x="-452" y="8187"/>
                    <a:pt x="-858" y="12675"/>
                    <a:pt x="1601" y="15723"/>
                  </a:cubicBezTo>
                  <a:cubicBezTo>
                    <a:pt x="44052" y="68314"/>
                    <a:pt x="133252" y="64045"/>
                    <a:pt x="164414" y="10598"/>
                  </a:cubicBezTo>
                  <a:cubicBezTo>
                    <a:pt x="166388" y="7216"/>
                    <a:pt x="165295" y="2953"/>
                    <a:pt x="161913" y="980"/>
                  </a:cubicBezTo>
                  <a:cubicBezTo>
                    <a:pt x="160224" y="-4"/>
                    <a:pt x="158294" y="-235"/>
                    <a:pt x="156539" y="23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4" name="Google Shape;2684;p25"/>
            <p:cNvSpPr/>
            <p:nvPr/>
          </p:nvSpPr>
          <p:spPr>
            <a:xfrm>
              <a:off x="3277283" y="1980305"/>
              <a:ext cx="74859" cy="74859"/>
            </a:xfrm>
            <a:custGeom>
              <a:avLst/>
              <a:gdLst/>
              <a:ahLst/>
              <a:cxnLst/>
              <a:rect l="l" t="t" r="r" b="b"/>
              <a:pathLst>
                <a:path w="47757" h="47757" extrusionOk="0">
                  <a:moveTo>
                    <a:pt x="0" y="23882"/>
                  </a:moveTo>
                  <a:cubicBezTo>
                    <a:pt x="0" y="10693"/>
                    <a:pt x="10693" y="0"/>
                    <a:pt x="23882" y="0"/>
                  </a:cubicBezTo>
                  <a:cubicBezTo>
                    <a:pt x="37071" y="0"/>
                    <a:pt x="47758" y="10693"/>
                    <a:pt x="47758" y="23882"/>
                  </a:cubicBezTo>
                  <a:cubicBezTo>
                    <a:pt x="47758" y="37065"/>
                    <a:pt x="37071" y="47758"/>
                    <a:pt x="23882" y="47758"/>
                  </a:cubicBezTo>
                  <a:cubicBezTo>
                    <a:pt x="10693" y="47758"/>
                    <a:pt x="0" y="37065"/>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5" name="Google Shape;2685;p25"/>
            <p:cNvSpPr/>
            <p:nvPr/>
          </p:nvSpPr>
          <p:spPr>
            <a:xfrm>
              <a:off x="3472261" y="1982677"/>
              <a:ext cx="74861" cy="74859"/>
            </a:xfrm>
            <a:custGeom>
              <a:avLst/>
              <a:gdLst/>
              <a:ahLst/>
              <a:cxnLst/>
              <a:rect l="l" t="t" r="r" b="b"/>
              <a:pathLst>
                <a:path w="47758" h="47757" extrusionOk="0">
                  <a:moveTo>
                    <a:pt x="0" y="23882"/>
                  </a:moveTo>
                  <a:cubicBezTo>
                    <a:pt x="0" y="10693"/>
                    <a:pt x="10687" y="0"/>
                    <a:pt x="23876" y="0"/>
                  </a:cubicBezTo>
                  <a:cubicBezTo>
                    <a:pt x="37065" y="0"/>
                    <a:pt x="47758" y="10693"/>
                    <a:pt x="47758" y="23882"/>
                  </a:cubicBezTo>
                  <a:cubicBezTo>
                    <a:pt x="47758" y="37071"/>
                    <a:pt x="37065" y="47758"/>
                    <a:pt x="23876" y="47758"/>
                  </a:cubicBezTo>
                  <a:cubicBezTo>
                    <a:pt x="10687"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86" name="Google Shape;2686;p25"/>
            <p:cNvGrpSpPr/>
            <p:nvPr/>
          </p:nvGrpSpPr>
          <p:grpSpPr>
            <a:xfrm rot="-1651711">
              <a:off x="2948848" y="1662516"/>
              <a:ext cx="528996" cy="238569"/>
              <a:chOff x="5312399" y="1064680"/>
              <a:chExt cx="528985" cy="238564"/>
            </a:xfrm>
          </p:grpSpPr>
          <p:sp>
            <p:nvSpPr>
              <p:cNvPr id="2687" name="Google Shape;2687;p25"/>
              <p:cNvSpPr/>
              <p:nvPr/>
            </p:nvSpPr>
            <p:spPr>
              <a:xfrm>
                <a:off x="5312399" y="1065778"/>
                <a:ext cx="524196" cy="237466"/>
              </a:xfrm>
              <a:custGeom>
                <a:avLst/>
                <a:gdLst/>
                <a:ahLst/>
                <a:cxnLst/>
                <a:rect l="l" t="t" r="r" b="b"/>
                <a:pathLst>
                  <a:path w="524196" h="237466" extrusionOk="0">
                    <a:moveTo>
                      <a:pt x="102416" y="949"/>
                    </a:moveTo>
                    <a:cubicBezTo>
                      <a:pt x="130783" y="4185"/>
                      <a:pt x="171249" y="45612"/>
                      <a:pt x="212960" y="66360"/>
                    </a:cubicBezTo>
                    <a:lnTo>
                      <a:pt x="221978" y="68883"/>
                    </a:lnTo>
                    <a:lnTo>
                      <a:pt x="222325" y="52927"/>
                    </a:lnTo>
                    <a:cubicBezTo>
                      <a:pt x="222554" y="27782"/>
                      <a:pt x="294229" y="23142"/>
                      <a:pt x="305822" y="47575"/>
                    </a:cubicBezTo>
                    <a:cubicBezTo>
                      <a:pt x="307452" y="51008"/>
                      <a:pt x="308946" y="56055"/>
                      <a:pt x="310293" y="62282"/>
                    </a:cubicBezTo>
                    <a:lnTo>
                      <a:pt x="310783" y="65253"/>
                    </a:lnTo>
                    <a:lnTo>
                      <a:pt x="330616" y="54708"/>
                    </a:lnTo>
                    <a:cubicBezTo>
                      <a:pt x="347925" y="42204"/>
                      <a:pt x="359772" y="28386"/>
                      <a:pt x="373773" y="23495"/>
                    </a:cubicBezTo>
                    <a:cubicBezTo>
                      <a:pt x="448783" y="-2689"/>
                      <a:pt x="517125" y="52995"/>
                      <a:pt x="523202" y="126165"/>
                    </a:cubicBezTo>
                    <a:cubicBezTo>
                      <a:pt x="535325" y="272284"/>
                      <a:pt x="434414" y="241991"/>
                      <a:pt x="342162" y="210679"/>
                    </a:cubicBezTo>
                    <a:lnTo>
                      <a:pt x="316983" y="202297"/>
                    </a:lnTo>
                    <a:lnTo>
                      <a:pt x="316420" y="208096"/>
                    </a:lnTo>
                    <a:cubicBezTo>
                      <a:pt x="315625" y="212868"/>
                      <a:pt x="314620" y="216217"/>
                      <a:pt x="313393" y="217710"/>
                    </a:cubicBezTo>
                    <a:cubicBezTo>
                      <a:pt x="300087" y="233903"/>
                      <a:pt x="248452" y="238474"/>
                      <a:pt x="228526" y="213680"/>
                    </a:cubicBezTo>
                    <a:cubicBezTo>
                      <a:pt x="227013" y="211796"/>
                      <a:pt x="225775" y="208543"/>
                      <a:pt x="224768" y="204208"/>
                    </a:cubicBezTo>
                    <a:lnTo>
                      <a:pt x="222608" y="189672"/>
                    </a:lnTo>
                    <a:lnTo>
                      <a:pt x="217834" y="190243"/>
                    </a:lnTo>
                    <a:cubicBezTo>
                      <a:pt x="174994" y="203715"/>
                      <a:pt x="124618" y="237451"/>
                      <a:pt x="89957" y="237466"/>
                    </a:cubicBezTo>
                    <a:cubicBezTo>
                      <a:pt x="57210" y="237475"/>
                      <a:pt x="2509" y="223291"/>
                      <a:pt x="584" y="161856"/>
                    </a:cubicBezTo>
                    <a:cubicBezTo>
                      <a:pt x="-1521" y="94609"/>
                      <a:pt x="-3579" y="-11118"/>
                      <a:pt x="102416" y="949"/>
                    </a:cubicBezTo>
                    <a:close/>
                  </a:path>
                </a:pathLst>
              </a:custGeom>
              <a:solidFill>
                <a:srgbClr val="DE1C0F"/>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88" name="Google Shape;2688;p25"/>
              <p:cNvGrpSpPr/>
              <p:nvPr/>
            </p:nvGrpSpPr>
            <p:grpSpPr>
              <a:xfrm>
                <a:off x="5317197" y="1064680"/>
                <a:ext cx="524187" cy="237459"/>
                <a:chOff x="2945069" y="1228326"/>
                <a:chExt cx="334175" cy="151383"/>
              </a:xfrm>
            </p:grpSpPr>
            <p:sp>
              <p:nvSpPr>
                <p:cNvPr id="2689" name="Google Shape;2689;p25"/>
                <p:cNvSpPr/>
                <p:nvPr/>
              </p:nvSpPr>
              <p:spPr>
                <a:xfrm>
                  <a:off x="2945069" y="1228326"/>
                  <a:ext cx="334175" cy="151383"/>
                </a:xfrm>
                <a:custGeom>
                  <a:avLst/>
                  <a:gdLst/>
                  <a:ahLst/>
                  <a:cxnLst/>
                  <a:rect l="l" t="t" r="r" b="b"/>
                  <a:pathLst>
                    <a:path w="334175" h="151383" extrusionOk="0">
                      <a:moveTo>
                        <a:pt x="162361" y="49747"/>
                      </a:moveTo>
                      <a:cubicBezTo>
                        <a:pt x="127227" y="49389"/>
                        <a:pt x="89403" y="3356"/>
                        <a:pt x="65291" y="605"/>
                      </a:cubicBezTo>
                      <a:cubicBezTo>
                        <a:pt x="-2281" y="-7088"/>
                        <a:pt x="-969" y="60313"/>
                        <a:pt x="373" y="103183"/>
                      </a:cubicBezTo>
                      <a:cubicBezTo>
                        <a:pt x="1600" y="142348"/>
                        <a:pt x="36472" y="151390"/>
                        <a:pt x="57348" y="151384"/>
                      </a:cubicBezTo>
                      <a:cubicBezTo>
                        <a:pt x="86810" y="151372"/>
                        <a:pt x="134082" y="113141"/>
                        <a:pt x="164031" y="118272"/>
                      </a:cubicBezTo>
                      <a:cubicBezTo>
                        <a:pt x="226046" y="128898"/>
                        <a:pt x="343846" y="204631"/>
                        <a:pt x="333542" y="80430"/>
                      </a:cubicBezTo>
                      <a:cubicBezTo>
                        <a:pt x="329668" y="33784"/>
                        <a:pt x="286100" y="-1714"/>
                        <a:pt x="238281" y="14978"/>
                      </a:cubicBezTo>
                      <a:cubicBezTo>
                        <a:pt x="220429" y="21214"/>
                        <a:pt x="208072" y="50215"/>
                        <a:pt x="162361" y="4974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0" name="Google Shape;2690;p25"/>
                <p:cNvSpPr/>
                <p:nvPr/>
              </p:nvSpPr>
              <p:spPr>
                <a:xfrm>
                  <a:off x="3008549" y="1261520"/>
                  <a:ext cx="86110" cy="49301"/>
                </a:xfrm>
                <a:custGeom>
                  <a:avLst/>
                  <a:gdLst/>
                  <a:ahLst/>
                  <a:cxnLst/>
                  <a:rect l="l" t="t" r="r" b="b"/>
                  <a:pathLst>
                    <a:path w="86110" h="49301" extrusionOk="0">
                      <a:moveTo>
                        <a:pt x="86111" y="49301"/>
                      </a:moveTo>
                      <a:cubicBezTo>
                        <a:pt x="86111" y="49301"/>
                        <a:pt x="40776" y="20319"/>
                        <a:pt x="33465" y="14143"/>
                      </a:cubicBezTo>
                      <a:cubicBezTo>
                        <a:pt x="29840" y="11083"/>
                        <a:pt x="-8196" y="-10206"/>
                        <a:pt x="1610" y="6061"/>
                      </a:cubicBezTo>
                      <a:cubicBezTo>
                        <a:pt x="7798" y="16323"/>
                        <a:pt x="86111" y="49301"/>
                        <a:pt x="86111"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1" name="Google Shape;2691;p25"/>
                <p:cNvSpPr/>
                <p:nvPr/>
              </p:nvSpPr>
              <p:spPr>
                <a:xfrm>
                  <a:off x="3133607" y="1256856"/>
                  <a:ext cx="86110" cy="49301"/>
                </a:xfrm>
                <a:custGeom>
                  <a:avLst/>
                  <a:gdLst/>
                  <a:ahLst/>
                  <a:cxnLst/>
                  <a:rect l="l" t="t" r="r" b="b"/>
                  <a:pathLst>
                    <a:path w="86110" h="49301" extrusionOk="0">
                      <a:moveTo>
                        <a:pt x="0" y="49301"/>
                      </a:moveTo>
                      <a:cubicBezTo>
                        <a:pt x="0" y="49301"/>
                        <a:pt x="45335" y="20319"/>
                        <a:pt x="52646" y="14143"/>
                      </a:cubicBezTo>
                      <a:cubicBezTo>
                        <a:pt x="56271" y="11083"/>
                        <a:pt x="94307" y="-10206"/>
                        <a:pt x="84500" y="6061"/>
                      </a:cubicBezTo>
                      <a:cubicBezTo>
                        <a:pt x="78313" y="16323"/>
                        <a:pt x="0" y="49301"/>
                        <a:pt x="0"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25"/>
                <p:cNvSpPr/>
                <p:nvPr/>
              </p:nvSpPr>
              <p:spPr>
                <a:xfrm>
                  <a:off x="2984294" y="1327847"/>
                  <a:ext cx="112946" cy="22002"/>
                </a:xfrm>
                <a:custGeom>
                  <a:avLst/>
                  <a:gdLst/>
                  <a:ahLst/>
                  <a:cxnLst/>
                  <a:rect l="l" t="t" r="r" b="b"/>
                  <a:pathLst>
                    <a:path w="112946" h="22002" extrusionOk="0">
                      <a:moveTo>
                        <a:pt x="112946" y="0"/>
                      </a:moveTo>
                      <a:cubicBezTo>
                        <a:pt x="112946" y="0"/>
                        <a:pt x="-6901" y="5489"/>
                        <a:pt x="313" y="19971"/>
                      </a:cubicBezTo>
                      <a:cubicBezTo>
                        <a:pt x="5280" y="29936"/>
                        <a:pt x="112946" y="0"/>
                        <a:pt x="112946"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25"/>
                <p:cNvSpPr/>
                <p:nvPr/>
              </p:nvSpPr>
              <p:spPr>
                <a:xfrm>
                  <a:off x="3131026" y="1323190"/>
                  <a:ext cx="112946" cy="21996"/>
                </a:xfrm>
                <a:custGeom>
                  <a:avLst/>
                  <a:gdLst/>
                  <a:ahLst/>
                  <a:cxnLst/>
                  <a:rect l="l" t="t" r="r" b="b"/>
                  <a:pathLst>
                    <a:path w="112946" h="21996" extrusionOk="0">
                      <a:moveTo>
                        <a:pt x="0" y="0"/>
                      </a:moveTo>
                      <a:cubicBezTo>
                        <a:pt x="0" y="0"/>
                        <a:pt x="119847" y="5483"/>
                        <a:pt x="112633" y="19965"/>
                      </a:cubicBezTo>
                      <a:cubicBezTo>
                        <a:pt x="107672" y="29930"/>
                        <a:pt x="0" y="0"/>
                        <a:pt x="0"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25"/>
                <p:cNvSpPr/>
                <p:nvPr/>
              </p:nvSpPr>
              <p:spPr>
                <a:xfrm>
                  <a:off x="3085791" y="1248389"/>
                  <a:ext cx="62480" cy="127241"/>
                </a:xfrm>
                <a:custGeom>
                  <a:avLst/>
                  <a:gdLst/>
                  <a:ahLst/>
                  <a:cxnLst/>
                  <a:rect l="l" t="t" r="r" b="b"/>
                  <a:pathLst>
                    <a:path w="62480" h="127241" extrusionOk="0">
                      <a:moveTo>
                        <a:pt x="59067" y="118727"/>
                      </a:moveTo>
                      <a:cubicBezTo>
                        <a:pt x="50584" y="129050"/>
                        <a:pt x="17667" y="131964"/>
                        <a:pt x="4964" y="116158"/>
                      </a:cubicBezTo>
                      <a:cubicBezTo>
                        <a:pt x="-2754" y="106552"/>
                        <a:pt x="768" y="41052"/>
                        <a:pt x="1011" y="13678"/>
                      </a:cubicBezTo>
                      <a:cubicBezTo>
                        <a:pt x="1157" y="-2352"/>
                        <a:pt x="46850" y="-5310"/>
                        <a:pt x="54240" y="10266"/>
                      </a:cubicBezTo>
                      <a:cubicBezTo>
                        <a:pt x="62553" y="27778"/>
                        <a:pt x="65322" y="111112"/>
                        <a:pt x="59067" y="11872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95" name="Google Shape;2695;p25"/>
            <p:cNvGrpSpPr/>
            <p:nvPr/>
          </p:nvGrpSpPr>
          <p:grpSpPr>
            <a:xfrm>
              <a:off x="3195759" y="2549484"/>
              <a:ext cx="413434" cy="413434"/>
              <a:chOff x="4416572" y="1642227"/>
              <a:chExt cx="256951" cy="256951"/>
            </a:xfrm>
          </p:grpSpPr>
          <p:grpSp>
            <p:nvGrpSpPr>
              <p:cNvPr id="2696" name="Google Shape;2696;p25"/>
              <p:cNvGrpSpPr/>
              <p:nvPr/>
            </p:nvGrpSpPr>
            <p:grpSpPr>
              <a:xfrm>
                <a:off x="4416572" y="1642227"/>
                <a:ext cx="256951" cy="256951"/>
                <a:chOff x="3025916" y="1405541"/>
                <a:chExt cx="163809" cy="163809"/>
              </a:xfrm>
            </p:grpSpPr>
            <p:sp>
              <p:nvSpPr>
                <p:cNvPr id="2697" name="Google Shape;2697;p25"/>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98" name="Google Shape;2698;p25"/>
                <p:cNvGrpSpPr/>
                <p:nvPr/>
              </p:nvGrpSpPr>
              <p:grpSpPr>
                <a:xfrm>
                  <a:off x="3026226" y="1406561"/>
                  <a:ext cx="163311" cy="161896"/>
                  <a:chOff x="3026226" y="1406561"/>
                  <a:chExt cx="163311" cy="161896"/>
                </a:xfrm>
              </p:grpSpPr>
              <p:sp>
                <p:nvSpPr>
                  <p:cNvPr id="2699" name="Google Shape;2699;p25"/>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0" name="Google Shape;2700;p25"/>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1" name="Google Shape;2701;p25"/>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2" name="Google Shape;2702;p25"/>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3" name="Google Shape;2703;p25"/>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4" name="Google Shape;2704;p25"/>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25"/>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25"/>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7" name="Google Shape;2707;p25"/>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8" name="Google Shape;2708;p25"/>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grpSp>
        <p:nvGrpSpPr>
          <p:cNvPr id="2709" name="Google Shape;2709;p25"/>
          <p:cNvGrpSpPr/>
          <p:nvPr/>
        </p:nvGrpSpPr>
        <p:grpSpPr>
          <a:xfrm>
            <a:off x="1676335" y="4094940"/>
            <a:ext cx="1064699" cy="1283008"/>
            <a:chOff x="4723285" y="410038"/>
            <a:chExt cx="1579673" cy="1903573"/>
          </a:xfrm>
        </p:grpSpPr>
        <p:grpSp>
          <p:nvGrpSpPr>
            <p:cNvPr id="2710" name="Google Shape;2710;p25"/>
            <p:cNvGrpSpPr/>
            <p:nvPr/>
          </p:nvGrpSpPr>
          <p:grpSpPr>
            <a:xfrm>
              <a:off x="4723285" y="410038"/>
              <a:ext cx="1579673" cy="1903573"/>
              <a:chOff x="5460295" y="2037356"/>
              <a:chExt cx="1579673" cy="1903573"/>
            </a:xfrm>
          </p:grpSpPr>
          <p:grpSp>
            <p:nvGrpSpPr>
              <p:cNvPr id="2711" name="Google Shape;2711;p25"/>
              <p:cNvGrpSpPr/>
              <p:nvPr/>
            </p:nvGrpSpPr>
            <p:grpSpPr>
              <a:xfrm>
                <a:off x="5475026" y="2047322"/>
                <a:ext cx="1552144" cy="1884845"/>
                <a:chOff x="2609767" y="872536"/>
                <a:chExt cx="989509" cy="1201610"/>
              </a:xfrm>
            </p:grpSpPr>
            <p:sp>
              <p:nvSpPr>
                <p:cNvPr id="2712" name="Google Shape;2712;p25"/>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713" name="Google Shape;2713;p25"/>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2714" name="Google Shape;2714;p25"/>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2715" name="Google Shape;2715;p25"/>
            <p:cNvGrpSpPr/>
            <p:nvPr/>
          </p:nvGrpSpPr>
          <p:grpSpPr>
            <a:xfrm>
              <a:off x="5375588" y="1283412"/>
              <a:ext cx="279372" cy="279382"/>
              <a:chOff x="5660493" y="1313699"/>
              <a:chExt cx="178103" cy="178109"/>
            </a:xfrm>
          </p:grpSpPr>
          <p:sp>
            <p:nvSpPr>
              <p:cNvPr id="2716" name="Google Shape;2716;p25"/>
              <p:cNvSpPr/>
              <p:nvPr/>
            </p:nvSpPr>
            <p:spPr>
              <a:xfrm>
                <a:off x="5660493" y="1313699"/>
                <a:ext cx="178103" cy="178109"/>
              </a:xfrm>
              <a:custGeom>
                <a:avLst/>
                <a:gdLst/>
                <a:ahLst/>
                <a:cxnLst/>
                <a:rect l="l" t="t" r="r" b="b"/>
                <a:pathLst>
                  <a:path w="178103" h="178109" extrusionOk="0">
                    <a:moveTo>
                      <a:pt x="0" y="89055"/>
                    </a:moveTo>
                    <a:cubicBezTo>
                      <a:pt x="0" y="39870"/>
                      <a:pt x="39870" y="0"/>
                      <a:pt x="89049" y="0"/>
                    </a:cubicBezTo>
                    <a:cubicBezTo>
                      <a:pt x="138233" y="0"/>
                      <a:pt x="178103" y="39870"/>
                      <a:pt x="178103" y="89055"/>
                    </a:cubicBezTo>
                    <a:cubicBezTo>
                      <a:pt x="178103" y="138239"/>
                      <a:pt x="138233" y="178109"/>
                      <a:pt x="89049" y="178109"/>
                    </a:cubicBezTo>
                    <a:cubicBezTo>
                      <a:pt x="39870" y="178109"/>
                      <a:pt x="0" y="138239"/>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17" name="Google Shape;2717;p25"/>
              <p:cNvGrpSpPr/>
              <p:nvPr/>
            </p:nvGrpSpPr>
            <p:grpSpPr>
              <a:xfrm>
                <a:off x="5660827" y="1314810"/>
                <a:ext cx="177568" cy="176032"/>
                <a:chOff x="5660827" y="1314810"/>
                <a:chExt cx="177568" cy="176032"/>
              </a:xfrm>
            </p:grpSpPr>
            <p:grpSp>
              <p:nvGrpSpPr>
                <p:cNvPr id="2718" name="Google Shape;2718;p25"/>
                <p:cNvGrpSpPr/>
                <p:nvPr/>
              </p:nvGrpSpPr>
              <p:grpSpPr>
                <a:xfrm>
                  <a:off x="5660827" y="1314810"/>
                  <a:ext cx="177568" cy="176032"/>
                  <a:chOff x="5660827" y="1314810"/>
                  <a:chExt cx="177568" cy="176032"/>
                </a:xfrm>
              </p:grpSpPr>
              <p:sp>
                <p:nvSpPr>
                  <p:cNvPr id="2719" name="Google Shape;2719;p25"/>
                  <p:cNvSpPr/>
                  <p:nvPr/>
                </p:nvSpPr>
                <p:spPr>
                  <a:xfrm>
                    <a:off x="5751017" y="1343762"/>
                    <a:ext cx="82508" cy="59701"/>
                  </a:xfrm>
                  <a:custGeom>
                    <a:avLst/>
                    <a:gdLst/>
                    <a:ahLst/>
                    <a:cxnLst/>
                    <a:rect l="l" t="t" r="r" b="b"/>
                    <a:pathLst>
                      <a:path w="82508" h="59701" extrusionOk="0">
                        <a:moveTo>
                          <a:pt x="64317" y="0"/>
                        </a:moveTo>
                        <a:cubicBezTo>
                          <a:pt x="57255" y="4123"/>
                          <a:pt x="50497" y="7147"/>
                          <a:pt x="43817" y="12302"/>
                        </a:cubicBezTo>
                        <a:cubicBezTo>
                          <a:pt x="32747" y="20840"/>
                          <a:pt x="24501" y="30482"/>
                          <a:pt x="17166" y="38947"/>
                        </a:cubicBezTo>
                        <a:cubicBezTo>
                          <a:pt x="7226" y="50429"/>
                          <a:pt x="0" y="59702"/>
                          <a:pt x="0" y="59702"/>
                        </a:cubicBezTo>
                        <a:cubicBezTo>
                          <a:pt x="0" y="59702"/>
                          <a:pt x="9746" y="53065"/>
                          <a:pt x="22552" y="46379"/>
                        </a:cubicBezTo>
                        <a:cubicBezTo>
                          <a:pt x="32001" y="41443"/>
                          <a:pt x="42736" y="36202"/>
                          <a:pt x="54577" y="34083"/>
                        </a:cubicBezTo>
                        <a:cubicBezTo>
                          <a:pt x="64292" y="32340"/>
                          <a:pt x="73777" y="32662"/>
                          <a:pt x="82509" y="33567"/>
                        </a:cubicBezTo>
                        <a:cubicBezTo>
                          <a:pt x="78702" y="21016"/>
                          <a:pt x="72842" y="9533"/>
                          <a:pt x="6431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0" name="Google Shape;2720;p25"/>
                  <p:cNvSpPr/>
                  <p:nvPr/>
                </p:nvSpPr>
                <p:spPr>
                  <a:xfrm>
                    <a:off x="5665691" y="1402183"/>
                    <a:ext cx="82253" cy="59701"/>
                  </a:xfrm>
                  <a:custGeom>
                    <a:avLst/>
                    <a:gdLst/>
                    <a:ahLst/>
                    <a:cxnLst/>
                    <a:rect l="l" t="t" r="r" b="b"/>
                    <a:pathLst>
                      <a:path w="82253" h="59701" extrusionOk="0">
                        <a:moveTo>
                          <a:pt x="82254" y="0"/>
                        </a:moveTo>
                        <a:cubicBezTo>
                          <a:pt x="82254" y="0"/>
                          <a:pt x="72599" y="6351"/>
                          <a:pt x="59702" y="13067"/>
                        </a:cubicBezTo>
                        <a:cubicBezTo>
                          <a:pt x="50283" y="17974"/>
                          <a:pt x="39445" y="23256"/>
                          <a:pt x="27677" y="25370"/>
                        </a:cubicBezTo>
                        <a:cubicBezTo>
                          <a:pt x="17992" y="27100"/>
                          <a:pt x="8714" y="26784"/>
                          <a:pt x="0" y="25880"/>
                        </a:cubicBezTo>
                        <a:cubicBezTo>
                          <a:pt x="3837" y="38595"/>
                          <a:pt x="9527" y="50089"/>
                          <a:pt x="18192" y="59702"/>
                        </a:cubicBezTo>
                        <a:cubicBezTo>
                          <a:pt x="25193" y="55609"/>
                          <a:pt x="31818" y="52506"/>
                          <a:pt x="38437" y="47406"/>
                        </a:cubicBezTo>
                        <a:cubicBezTo>
                          <a:pt x="49567" y="38819"/>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1" name="Google Shape;2721;p25"/>
                  <p:cNvSpPr/>
                  <p:nvPr/>
                </p:nvSpPr>
                <p:spPr>
                  <a:xfrm>
                    <a:off x="5749480" y="1405262"/>
                    <a:ext cx="62264" cy="80456"/>
                  </a:xfrm>
                  <a:custGeom>
                    <a:avLst/>
                    <a:gdLst/>
                    <a:ahLst/>
                    <a:cxnLst/>
                    <a:rect l="l" t="t" r="r" b="b"/>
                    <a:pathLst>
                      <a:path w="62264" h="80456" extrusionOk="0">
                        <a:moveTo>
                          <a:pt x="0" y="0"/>
                        </a:moveTo>
                        <a:cubicBezTo>
                          <a:pt x="0" y="0"/>
                          <a:pt x="6449" y="8999"/>
                          <a:pt x="13578" y="21010"/>
                        </a:cubicBezTo>
                        <a:cubicBezTo>
                          <a:pt x="19128" y="30349"/>
                          <a:pt x="25151" y="41212"/>
                          <a:pt x="27932" y="53296"/>
                        </a:cubicBezTo>
                        <a:cubicBezTo>
                          <a:pt x="30088" y="62689"/>
                          <a:pt x="30155" y="71846"/>
                          <a:pt x="29723" y="80456"/>
                        </a:cubicBezTo>
                        <a:cubicBezTo>
                          <a:pt x="41989" y="76085"/>
                          <a:pt x="53150" y="69909"/>
                          <a:pt x="62264" y="60983"/>
                        </a:cubicBezTo>
                        <a:cubicBezTo>
                          <a:pt x="57868" y="54255"/>
                          <a:pt x="54559" y="47806"/>
                          <a:pt x="49197" y="41509"/>
                        </a:cubicBezTo>
                        <a:cubicBezTo>
                          <a:pt x="39870" y="30555"/>
                          <a:pt x="29736" y="22097"/>
                          <a:pt x="20755" y="15114"/>
                        </a:cubicBezTo>
                        <a:cubicBezTo>
                          <a:pt x="9175" y="6109"/>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2" name="Google Shape;2722;p25"/>
                  <p:cNvSpPr/>
                  <p:nvPr/>
                </p:nvSpPr>
                <p:spPr>
                  <a:xfrm>
                    <a:off x="5687216" y="1319680"/>
                    <a:ext cx="62518" cy="80456"/>
                  </a:xfrm>
                  <a:custGeom>
                    <a:avLst/>
                    <a:gdLst/>
                    <a:ahLst/>
                    <a:cxnLst/>
                    <a:rect l="l" t="t" r="r" b="b"/>
                    <a:pathLst>
                      <a:path w="62518" h="80456" extrusionOk="0">
                        <a:moveTo>
                          <a:pt x="32541" y="0"/>
                        </a:moveTo>
                        <a:cubicBezTo>
                          <a:pt x="20348" y="4372"/>
                          <a:pt x="9066" y="10590"/>
                          <a:pt x="0" y="19474"/>
                        </a:cubicBezTo>
                        <a:cubicBezTo>
                          <a:pt x="4420" y="26244"/>
                          <a:pt x="7663" y="32857"/>
                          <a:pt x="13067" y="39202"/>
                        </a:cubicBezTo>
                        <a:cubicBezTo>
                          <a:pt x="22352" y="50102"/>
                          <a:pt x="32559" y="58366"/>
                          <a:pt x="41509" y="65337"/>
                        </a:cubicBezTo>
                        <a:cubicBezTo>
                          <a:pt x="53156" y="74409"/>
                          <a:pt x="62519" y="80456"/>
                          <a:pt x="62519" y="80456"/>
                        </a:cubicBezTo>
                        <a:cubicBezTo>
                          <a:pt x="62519" y="80456"/>
                          <a:pt x="55809" y="71700"/>
                          <a:pt x="48687" y="59702"/>
                        </a:cubicBezTo>
                        <a:cubicBezTo>
                          <a:pt x="43137" y="50357"/>
                          <a:pt x="37368" y="39245"/>
                          <a:pt x="34593" y="27161"/>
                        </a:cubicBezTo>
                        <a:cubicBezTo>
                          <a:pt x="32432" y="17767"/>
                          <a:pt x="32110" y="8604"/>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3" name="Google Shape;2723;p25"/>
                  <p:cNvSpPr/>
                  <p:nvPr/>
                </p:nvSpPr>
                <p:spPr>
                  <a:xfrm>
                    <a:off x="5746043" y="1314810"/>
                    <a:ext cx="47764" cy="90961"/>
                  </a:xfrm>
                  <a:custGeom>
                    <a:avLst/>
                    <a:gdLst/>
                    <a:ahLst/>
                    <a:cxnLst/>
                    <a:rect l="l" t="t" r="r" b="b"/>
                    <a:pathLst>
                      <a:path w="47764" h="90961" extrusionOk="0">
                        <a:moveTo>
                          <a:pt x="8562" y="0"/>
                        </a:moveTo>
                        <a:cubicBezTo>
                          <a:pt x="5915" y="8841"/>
                          <a:pt x="2818" y="17069"/>
                          <a:pt x="1385" y="26645"/>
                        </a:cubicBezTo>
                        <a:cubicBezTo>
                          <a:pt x="-498" y="39263"/>
                          <a:pt x="-48" y="50393"/>
                          <a:pt x="365" y="60983"/>
                        </a:cubicBezTo>
                        <a:cubicBezTo>
                          <a:pt x="790" y="71961"/>
                          <a:pt x="917" y="77663"/>
                          <a:pt x="1646" y="82509"/>
                        </a:cubicBezTo>
                        <a:cubicBezTo>
                          <a:pt x="1949" y="82879"/>
                          <a:pt x="3692" y="85326"/>
                          <a:pt x="3692" y="85326"/>
                        </a:cubicBezTo>
                        <a:cubicBezTo>
                          <a:pt x="3692" y="85326"/>
                          <a:pt x="2065" y="84142"/>
                          <a:pt x="1901" y="84045"/>
                        </a:cubicBezTo>
                        <a:cubicBezTo>
                          <a:pt x="2174" y="85782"/>
                          <a:pt x="2666" y="90961"/>
                          <a:pt x="2666" y="90961"/>
                        </a:cubicBezTo>
                        <a:cubicBezTo>
                          <a:pt x="2666" y="90961"/>
                          <a:pt x="5994" y="77463"/>
                          <a:pt x="11635" y="62009"/>
                        </a:cubicBezTo>
                        <a:cubicBezTo>
                          <a:pt x="14962" y="52901"/>
                          <a:pt x="18016" y="43343"/>
                          <a:pt x="24192" y="34848"/>
                        </a:cubicBezTo>
                        <a:cubicBezTo>
                          <a:pt x="31072" y="25376"/>
                          <a:pt x="39743" y="18095"/>
                          <a:pt x="47764" y="12296"/>
                        </a:cubicBezTo>
                        <a:cubicBezTo>
                          <a:pt x="36002" y="5386"/>
                          <a:pt x="22972" y="862"/>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4" name="Google Shape;2724;p25"/>
                  <p:cNvSpPr/>
                  <p:nvPr/>
                </p:nvSpPr>
                <p:spPr>
                  <a:xfrm>
                    <a:off x="5705154" y="1399620"/>
                    <a:ext cx="47882" cy="91222"/>
                  </a:xfrm>
                  <a:custGeom>
                    <a:avLst/>
                    <a:gdLst/>
                    <a:ahLst/>
                    <a:cxnLst/>
                    <a:rect l="l" t="t" r="r" b="b"/>
                    <a:pathLst>
                      <a:path w="47882" h="91222" extrusionOk="0">
                        <a:moveTo>
                          <a:pt x="45353" y="0"/>
                        </a:moveTo>
                        <a:cubicBezTo>
                          <a:pt x="45353" y="0"/>
                          <a:pt x="42019" y="13517"/>
                          <a:pt x="36385" y="28958"/>
                        </a:cubicBezTo>
                        <a:cubicBezTo>
                          <a:pt x="33057" y="38067"/>
                          <a:pt x="29748" y="47612"/>
                          <a:pt x="23572" y="56119"/>
                        </a:cubicBezTo>
                        <a:cubicBezTo>
                          <a:pt x="16705" y="65574"/>
                          <a:pt x="8009" y="72872"/>
                          <a:pt x="0" y="78665"/>
                        </a:cubicBezTo>
                        <a:cubicBezTo>
                          <a:pt x="11853" y="85654"/>
                          <a:pt x="24908" y="90391"/>
                          <a:pt x="39457" y="91223"/>
                        </a:cubicBezTo>
                        <a:cubicBezTo>
                          <a:pt x="42117" y="82351"/>
                          <a:pt x="45195" y="74190"/>
                          <a:pt x="46634" y="64572"/>
                        </a:cubicBezTo>
                        <a:cubicBezTo>
                          <a:pt x="48523" y="51935"/>
                          <a:pt x="47818" y="40580"/>
                          <a:pt x="47400" y="29978"/>
                        </a:cubicBezTo>
                        <a:cubicBezTo>
                          <a:pt x="46975" y="19036"/>
                          <a:pt x="47102" y="13298"/>
                          <a:pt x="46379" y="8459"/>
                        </a:cubicBezTo>
                        <a:cubicBezTo>
                          <a:pt x="46076" y="8088"/>
                          <a:pt x="44327" y="5641"/>
                          <a:pt x="44327" y="5641"/>
                        </a:cubicBezTo>
                        <a:cubicBezTo>
                          <a:pt x="44327" y="5641"/>
                          <a:pt x="45961" y="6825"/>
                          <a:pt x="46118" y="6922"/>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5" name="Google Shape;2725;p25"/>
                  <p:cNvSpPr/>
                  <p:nvPr/>
                </p:nvSpPr>
                <p:spPr>
                  <a:xfrm>
                    <a:off x="5751015" y="1398017"/>
                    <a:ext cx="87380" cy="45936"/>
                  </a:xfrm>
                  <a:custGeom>
                    <a:avLst/>
                    <a:gdLst/>
                    <a:ahLst/>
                    <a:cxnLst/>
                    <a:rect l="l" t="t" r="r" b="b"/>
                    <a:pathLst>
                      <a:path w="87380" h="45936" extrusionOk="0">
                        <a:moveTo>
                          <a:pt x="60220" y="583"/>
                        </a:moveTo>
                        <a:cubicBezTo>
                          <a:pt x="47407" y="-704"/>
                          <a:pt x="35992" y="407"/>
                          <a:pt x="25372" y="1348"/>
                        </a:cubicBezTo>
                        <a:cubicBezTo>
                          <a:pt x="13391" y="2417"/>
                          <a:pt x="6870" y="3012"/>
                          <a:pt x="2564" y="3911"/>
                        </a:cubicBezTo>
                        <a:cubicBezTo>
                          <a:pt x="2285" y="4117"/>
                          <a:pt x="2" y="5447"/>
                          <a:pt x="2" y="5447"/>
                        </a:cubicBezTo>
                        <a:cubicBezTo>
                          <a:pt x="8" y="5484"/>
                          <a:pt x="-4" y="5666"/>
                          <a:pt x="2" y="5702"/>
                        </a:cubicBezTo>
                        <a:cubicBezTo>
                          <a:pt x="3378" y="6133"/>
                          <a:pt x="11539" y="8447"/>
                          <a:pt x="24345" y="12369"/>
                        </a:cubicBezTo>
                        <a:cubicBezTo>
                          <a:pt x="33775" y="15254"/>
                          <a:pt x="43795" y="18010"/>
                          <a:pt x="52788" y="23900"/>
                        </a:cubicBezTo>
                        <a:cubicBezTo>
                          <a:pt x="62375" y="30173"/>
                          <a:pt x="69972" y="38334"/>
                          <a:pt x="76105" y="45936"/>
                        </a:cubicBezTo>
                        <a:cubicBezTo>
                          <a:pt x="82462" y="33992"/>
                          <a:pt x="87083" y="20877"/>
                          <a:pt x="87381" y="6473"/>
                        </a:cubicBezTo>
                        <a:cubicBezTo>
                          <a:pt x="78333" y="4227"/>
                          <a:pt x="69972" y="1561"/>
                          <a:pt x="60220" y="58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6" name="Google Shape;2726;p25"/>
                  <p:cNvSpPr/>
                  <p:nvPr/>
                </p:nvSpPr>
                <p:spPr>
                  <a:xfrm>
                    <a:off x="5660827" y="1361445"/>
                    <a:ext cx="91471" cy="46008"/>
                  </a:xfrm>
                  <a:custGeom>
                    <a:avLst/>
                    <a:gdLst/>
                    <a:ahLst/>
                    <a:cxnLst/>
                    <a:rect l="l" t="t" r="r" b="b"/>
                    <a:pathLst>
                      <a:path w="91471" h="46008" extrusionOk="0">
                        <a:moveTo>
                          <a:pt x="11015" y="0"/>
                        </a:moveTo>
                        <a:cubicBezTo>
                          <a:pt x="4615" y="11974"/>
                          <a:pt x="298" y="25005"/>
                          <a:pt x="0" y="39457"/>
                        </a:cubicBezTo>
                        <a:cubicBezTo>
                          <a:pt x="9053" y="41710"/>
                          <a:pt x="17391" y="44376"/>
                          <a:pt x="27161" y="45353"/>
                        </a:cubicBezTo>
                        <a:cubicBezTo>
                          <a:pt x="40040" y="46640"/>
                          <a:pt x="51346" y="45796"/>
                          <a:pt x="62003" y="44837"/>
                        </a:cubicBezTo>
                        <a:cubicBezTo>
                          <a:pt x="73935" y="43768"/>
                          <a:pt x="80548" y="43173"/>
                          <a:pt x="84810" y="42275"/>
                        </a:cubicBezTo>
                        <a:cubicBezTo>
                          <a:pt x="85059" y="42092"/>
                          <a:pt x="87118" y="40738"/>
                          <a:pt x="87118" y="40738"/>
                        </a:cubicBezTo>
                        <a:cubicBezTo>
                          <a:pt x="87118" y="40738"/>
                          <a:pt x="86395" y="41947"/>
                          <a:pt x="86346" y="42020"/>
                        </a:cubicBezTo>
                        <a:cubicBezTo>
                          <a:pt x="87324" y="41807"/>
                          <a:pt x="91471" y="40993"/>
                          <a:pt x="91471" y="40999"/>
                        </a:cubicBezTo>
                        <a:cubicBezTo>
                          <a:pt x="91471" y="40999"/>
                          <a:pt x="78198" y="38285"/>
                          <a:pt x="62774" y="33567"/>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7" name="Google Shape;2727;p25"/>
                <p:cNvSpPr/>
                <p:nvPr/>
              </p:nvSpPr>
              <p:spPr>
                <a:xfrm>
                  <a:off x="5722077" y="1375283"/>
                  <a:ext cx="54935" cy="54941"/>
                </a:xfrm>
                <a:custGeom>
                  <a:avLst/>
                  <a:gdLst/>
                  <a:ahLst/>
                  <a:cxnLst/>
                  <a:rect l="l" t="t" r="r" b="b"/>
                  <a:pathLst>
                    <a:path w="54935" h="54941" extrusionOk="0">
                      <a:moveTo>
                        <a:pt x="0" y="27471"/>
                      </a:moveTo>
                      <a:cubicBezTo>
                        <a:pt x="0" y="12302"/>
                        <a:pt x="12296" y="0"/>
                        <a:pt x="27465" y="0"/>
                      </a:cubicBezTo>
                      <a:cubicBezTo>
                        <a:pt x="42639" y="0"/>
                        <a:pt x="54935" y="12302"/>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728" name="Google Shape;2728;p25"/>
            <p:cNvGrpSpPr/>
            <p:nvPr/>
          </p:nvGrpSpPr>
          <p:grpSpPr>
            <a:xfrm>
              <a:off x="5369884" y="1597812"/>
              <a:ext cx="279372" cy="279372"/>
              <a:chOff x="5657141" y="1514561"/>
              <a:chExt cx="178103" cy="178103"/>
            </a:xfrm>
          </p:grpSpPr>
          <p:sp>
            <p:nvSpPr>
              <p:cNvPr id="2729" name="Google Shape;2729;p25"/>
              <p:cNvSpPr/>
              <p:nvPr/>
            </p:nvSpPr>
            <p:spPr>
              <a:xfrm>
                <a:off x="5657141" y="1514561"/>
                <a:ext cx="178103" cy="178103"/>
              </a:xfrm>
              <a:custGeom>
                <a:avLst/>
                <a:gdLst/>
                <a:ahLst/>
                <a:cxnLst/>
                <a:rect l="l" t="t" r="r" b="b"/>
                <a:pathLst>
                  <a:path w="178103" h="178103" extrusionOk="0">
                    <a:moveTo>
                      <a:pt x="0" y="89055"/>
                    </a:moveTo>
                    <a:cubicBezTo>
                      <a:pt x="0" y="39870"/>
                      <a:pt x="39870" y="0"/>
                      <a:pt x="89049" y="0"/>
                    </a:cubicBezTo>
                    <a:cubicBezTo>
                      <a:pt x="138233" y="0"/>
                      <a:pt x="178103" y="39870"/>
                      <a:pt x="178103" y="89055"/>
                    </a:cubicBezTo>
                    <a:cubicBezTo>
                      <a:pt x="178103" y="138233"/>
                      <a:pt x="138233" y="178103"/>
                      <a:pt x="89049" y="178103"/>
                    </a:cubicBezTo>
                    <a:cubicBezTo>
                      <a:pt x="39870" y="178103"/>
                      <a:pt x="0" y="138233"/>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30" name="Google Shape;2730;p25"/>
              <p:cNvGrpSpPr/>
              <p:nvPr/>
            </p:nvGrpSpPr>
            <p:grpSpPr>
              <a:xfrm>
                <a:off x="5657475" y="1515672"/>
                <a:ext cx="177568" cy="176026"/>
                <a:chOff x="5657475" y="1515672"/>
                <a:chExt cx="177568" cy="176026"/>
              </a:xfrm>
            </p:grpSpPr>
            <p:grpSp>
              <p:nvGrpSpPr>
                <p:cNvPr id="2731" name="Google Shape;2731;p25"/>
                <p:cNvGrpSpPr/>
                <p:nvPr/>
              </p:nvGrpSpPr>
              <p:grpSpPr>
                <a:xfrm>
                  <a:off x="5657475" y="1515672"/>
                  <a:ext cx="177568" cy="176026"/>
                  <a:chOff x="5657475" y="1515672"/>
                  <a:chExt cx="177568" cy="176026"/>
                </a:xfrm>
              </p:grpSpPr>
              <p:sp>
                <p:nvSpPr>
                  <p:cNvPr id="2732" name="Google Shape;2732;p25"/>
                  <p:cNvSpPr/>
                  <p:nvPr/>
                </p:nvSpPr>
                <p:spPr>
                  <a:xfrm>
                    <a:off x="5747665" y="1544624"/>
                    <a:ext cx="82508" cy="59701"/>
                  </a:xfrm>
                  <a:custGeom>
                    <a:avLst/>
                    <a:gdLst/>
                    <a:ahLst/>
                    <a:cxnLst/>
                    <a:rect l="l" t="t" r="r" b="b"/>
                    <a:pathLst>
                      <a:path w="82508" h="59701" extrusionOk="0">
                        <a:moveTo>
                          <a:pt x="64316" y="0"/>
                        </a:moveTo>
                        <a:cubicBezTo>
                          <a:pt x="57254" y="4123"/>
                          <a:pt x="50496" y="7147"/>
                          <a:pt x="43817" y="12296"/>
                        </a:cubicBezTo>
                        <a:cubicBezTo>
                          <a:pt x="32747" y="20840"/>
                          <a:pt x="24501" y="30476"/>
                          <a:pt x="17166" y="38947"/>
                        </a:cubicBezTo>
                        <a:cubicBezTo>
                          <a:pt x="7226" y="50430"/>
                          <a:pt x="0" y="59702"/>
                          <a:pt x="0" y="59702"/>
                        </a:cubicBezTo>
                        <a:cubicBezTo>
                          <a:pt x="0" y="59702"/>
                          <a:pt x="9746" y="53065"/>
                          <a:pt x="22552" y="46379"/>
                        </a:cubicBezTo>
                        <a:cubicBezTo>
                          <a:pt x="32000" y="41443"/>
                          <a:pt x="42736" y="36196"/>
                          <a:pt x="54577" y="34077"/>
                        </a:cubicBezTo>
                        <a:cubicBezTo>
                          <a:pt x="64292" y="32340"/>
                          <a:pt x="73777" y="32656"/>
                          <a:pt x="82509" y="33567"/>
                        </a:cubicBezTo>
                        <a:cubicBezTo>
                          <a:pt x="78702" y="21016"/>
                          <a:pt x="72842" y="9533"/>
                          <a:pt x="6431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3" name="Google Shape;2733;p25"/>
                  <p:cNvSpPr/>
                  <p:nvPr/>
                </p:nvSpPr>
                <p:spPr>
                  <a:xfrm>
                    <a:off x="5662339" y="1603045"/>
                    <a:ext cx="82253" cy="59701"/>
                  </a:xfrm>
                  <a:custGeom>
                    <a:avLst/>
                    <a:gdLst/>
                    <a:ahLst/>
                    <a:cxnLst/>
                    <a:rect l="l" t="t" r="r" b="b"/>
                    <a:pathLst>
                      <a:path w="82253" h="59701" extrusionOk="0">
                        <a:moveTo>
                          <a:pt x="82254" y="0"/>
                        </a:moveTo>
                        <a:cubicBezTo>
                          <a:pt x="82254" y="0"/>
                          <a:pt x="72599" y="6352"/>
                          <a:pt x="59702" y="13067"/>
                        </a:cubicBezTo>
                        <a:cubicBezTo>
                          <a:pt x="50283" y="17974"/>
                          <a:pt x="39445" y="23257"/>
                          <a:pt x="27677" y="25370"/>
                        </a:cubicBezTo>
                        <a:cubicBezTo>
                          <a:pt x="17992" y="27100"/>
                          <a:pt x="8714" y="26778"/>
                          <a:pt x="0" y="25880"/>
                        </a:cubicBezTo>
                        <a:cubicBezTo>
                          <a:pt x="3837" y="38595"/>
                          <a:pt x="9527" y="50090"/>
                          <a:pt x="18192" y="59702"/>
                        </a:cubicBezTo>
                        <a:cubicBezTo>
                          <a:pt x="25193" y="55609"/>
                          <a:pt x="31818" y="52506"/>
                          <a:pt x="38437" y="47406"/>
                        </a:cubicBezTo>
                        <a:cubicBezTo>
                          <a:pt x="49567" y="38820"/>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4" name="Google Shape;2734;p25"/>
                  <p:cNvSpPr/>
                  <p:nvPr/>
                </p:nvSpPr>
                <p:spPr>
                  <a:xfrm>
                    <a:off x="5746129" y="1606117"/>
                    <a:ext cx="62264" cy="80456"/>
                  </a:xfrm>
                  <a:custGeom>
                    <a:avLst/>
                    <a:gdLst/>
                    <a:ahLst/>
                    <a:cxnLst/>
                    <a:rect l="l" t="t" r="r" b="b"/>
                    <a:pathLst>
                      <a:path w="62264" h="80456" extrusionOk="0">
                        <a:moveTo>
                          <a:pt x="0" y="0"/>
                        </a:moveTo>
                        <a:cubicBezTo>
                          <a:pt x="0" y="0"/>
                          <a:pt x="6449" y="9005"/>
                          <a:pt x="13578" y="21016"/>
                        </a:cubicBezTo>
                        <a:cubicBezTo>
                          <a:pt x="19128" y="30355"/>
                          <a:pt x="25151" y="41218"/>
                          <a:pt x="27932" y="53302"/>
                        </a:cubicBezTo>
                        <a:cubicBezTo>
                          <a:pt x="30088" y="62695"/>
                          <a:pt x="30155" y="71846"/>
                          <a:pt x="29723" y="80456"/>
                        </a:cubicBezTo>
                        <a:cubicBezTo>
                          <a:pt x="41989" y="76091"/>
                          <a:pt x="53150" y="69915"/>
                          <a:pt x="62264" y="60983"/>
                        </a:cubicBezTo>
                        <a:cubicBezTo>
                          <a:pt x="57868" y="54261"/>
                          <a:pt x="54559" y="47812"/>
                          <a:pt x="49197" y="41509"/>
                        </a:cubicBezTo>
                        <a:cubicBezTo>
                          <a:pt x="39870" y="30561"/>
                          <a:pt x="29736" y="22103"/>
                          <a:pt x="20755" y="15120"/>
                        </a:cubicBezTo>
                        <a:cubicBezTo>
                          <a:pt x="9175" y="6115"/>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5" name="Google Shape;2735;p25"/>
                  <p:cNvSpPr/>
                  <p:nvPr/>
                </p:nvSpPr>
                <p:spPr>
                  <a:xfrm>
                    <a:off x="5683865" y="1520536"/>
                    <a:ext cx="62518" cy="80456"/>
                  </a:xfrm>
                  <a:custGeom>
                    <a:avLst/>
                    <a:gdLst/>
                    <a:ahLst/>
                    <a:cxnLst/>
                    <a:rect l="l" t="t" r="r" b="b"/>
                    <a:pathLst>
                      <a:path w="62518" h="80456" extrusionOk="0">
                        <a:moveTo>
                          <a:pt x="32541" y="0"/>
                        </a:moveTo>
                        <a:cubicBezTo>
                          <a:pt x="20348" y="4378"/>
                          <a:pt x="9066" y="10590"/>
                          <a:pt x="0" y="19474"/>
                        </a:cubicBezTo>
                        <a:cubicBezTo>
                          <a:pt x="4420" y="26250"/>
                          <a:pt x="7663" y="32863"/>
                          <a:pt x="13067" y="39208"/>
                        </a:cubicBezTo>
                        <a:cubicBezTo>
                          <a:pt x="22352" y="50102"/>
                          <a:pt x="32559" y="58366"/>
                          <a:pt x="41509" y="65343"/>
                        </a:cubicBezTo>
                        <a:cubicBezTo>
                          <a:pt x="53156" y="74409"/>
                          <a:pt x="62519" y="80456"/>
                          <a:pt x="62519" y="80456"/>
                        </a:cubicBezTo>
                        <a:cubicBezTo>
                          <a:pt x="62519" y="80456"/>
                          <a:pt x="55809" y="71706"/>
                          <a:pt x="48687" y="59702"/>
                        </a:cubicBezTo>
                        <a:cubicBezTo>
                          <a:pt x="43137" y="50363"/>
                          <a:pt x="37368" y="39251"/>
                          <a:pt x="34593" y="27161"/>
                        </a:cubicBezTo>
                        <a:cubicBezTo>
                          <a:pt x="32432" y="17767"/>
                          <a:pt x="32110" y="8610"/>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6" name="Google Shape;2736;p25"/>
                  <p:cNvSpPr/>
                  <p:nvPr/>
                </p:nvSpPr>
                <p:spPr>
                  <a:xfrm>
                    <a:off x="5742692" y="1515672"/>
                    <a:ext cx="47764" cy="90961"/>
                  </a:xfrm>
                  <a:custGeom>
                    <a:avLst/>
                    <a:gdLst/>
                    <a:ahLst/>
                    <a:cxnLst/>
                    <a:rect l="l" t="t" r="r" b="b"/>
                    <a:pathLst>
                      <a:path w="47764" h="90961" extrusionOk="0">
                        <a:moveTo>
                          <a:pt x="8562" y="0"/>
                        </a:moveTo>
                        <a:cubicBezTo>
                          <a:pt x="5915" y="8835"/>
                          <a:pt x="2818" y="17069"/>
                          <a:pt x="1385" y="26645"/>
                        </a:cubicBezTo>
                        <a:cubicBezTo>
                          <a:pt x="-498" y="39263"/>
                          <a:pt x="-48" y="50387"/>
                          <a:pt x="365" y="60983"/>
                        </a:cubicBezTo>
                        <a:cubicBezTo>
                          <a:pt x="790" y="71956"/>
                          <a:pt x="917" y="77657"/>
                          <a:pt x="1646" y="82503"/>
                        </a:cubicBezTo>
                        <a:cubicBezTo>
                          <a:pt x="1949" y="82879"/>
                          <a:pt x="3692" y="85326"/>
                          <a:pt x="3692" y="85320"/>
                        </a:cubicBezTo>
                        <a:cubicBezTo>
                          <a:pt x="3692" y="85320"/>
                          <a:pt x="2065" y="84136"/>
                          <a:pt x="1901" y="84039"/>
                        </a:cubicBezTo>
                        <a:cubicBezTo>
                          <a:pt x="2174" y="85782"/>
                          <a:pt x="2666" y="90961"/>
                          <a:pt x="2666" y="90961"/>
                        </a:cubicBezTo>
                        <a:cubicBezTo>
                          <a:pt x="2666" y="90961"/>
                          <a:pt x="5993" y="77457"/>
                          <a:pt x="11635" y="62003"/>
                        </a:cubicBezTo>
                        <a:cubicBezTo>
                          <a:pt x="14962" y="52901"/>
                          <a:pt x="18016" y="43343"/>
                          <a:pt x="24192" y="34848"/>
                        </a:cubicBezTo>
                        <a:cubicBezTo>
                          <a:pt x="31072" y="25376"/>
                          <a:pt x="39743" y="18095"/>
                          <a:pt x="47764" y="12296"/>
                        </a:cubicBezTo>
                        <a:cubicBezTo>
                          <a:pt x="36002" y="5386"/>
                          <a:pt x="22971" y="856"/>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7" name="Google Shape;2737;p25"/>
                  <p:cNvSpPr/>
                  <p:nvPr/>
                </p:nvSpPr>
                <p:spPr>
                  <a:xfrm>
                    <a:off x="5701802" y="1600482"/>
                    <a:ext cx="47882" cy="91216"/>
                  </a:xfrm>
                  <a:custGeom>
                    <a:avLst/>
                    <a:gdLst/>
                    <a:ahLst/>
                    <a:cxnLst/>
                    <a:rect l="l" t="t" r="r" b="b"/>
                    <a:pathLst>
                      <a:path w="47882" h="91216" extrusionOk="0">
                        <a:moveTo>
                          <a:pt x="45353" y="0"/>
                        </a:moveTo>
                        <a:cubicBezTo>
                          <a:pt x="45353" y="0"/>
                          <a:pt x="42019" y="13511"/>
                          <a:pt x="36385" y="28952"/>
                        </a:cubicBezTo>
                        <a:cubicBezTo>
                          <a:pt x="33057" y="38067"/>
                          <a:pt x="29748" y="47612"/>
                          <a:pt x="23572" y="56113"/>
                        </a:cubicBezTo>
                        <a:cubicBezTo>
                          <a:pt x="16705" y="65568"/>
                          <a:pt x="8009" y="72866"/>
                          <a:pt x="0" y="78665"/>
                        </a:cubicBezTo>
                        <a:cubicBezTo>
                          <a:pt x="11853" y="85654"/>
                          <a:pt x="24908" y="90391"/>
                          <a:pt x="39457" y="91216"/>
                        </a:cubicBezTo>
                        <a:cubicBezTo>
                          <a:pt x="42117" y="82351"/>
                          <a:pt x="45195" y="74190"/>
                          <a:pt x="46634" y="64572"/>
                        </a:cubicBezTo>
                        <a:cubicBezTo>
                          <a:pt x="48523" y="51935"/>
                          <a:pt x="47818" y="40581"/>
                          <a:pt x="47400" y="29978"/>
                        </a:cubicBezTo>
                        <a:cubicBezTo>
                          <a:pt x="46975" y="19036"/>
                          <a:pt x="47102" y="13298"/>
                          <a:pt x="46379" y="8459"/>
                        </a:cubicBezTo>
                        <a:cubicBezTo>
                          <a:pt x="46076" y="8082"/>
                          <a:pt x="44327" y="5635"/>
                          <a:pt x="44327" y="5635"/>
                        </a:cubicBezTo>
                        <a:cubicBezTo>
                          <a:pt x="44327" y="5635"/>
                          <a:pt x="45961" y="6819"/>
                          <a:pt x="46118" y="6916"/>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8" name="Google Shape;2738;p25"/>
                  <p:cNvSpPr/>
                  <p:nvPr/>
                </p:nvSpPr>
                <p:spPr>
                  <a:xfrm>
                    <a:off x="5747663" y="1598876"/>
                    <a:ext cx="87380" cy="45933"/>
                  </a:xfrm>
                  <a:custGeom>
                    <a:avLst/>
                    <a:gdLst/>
                    <a:ahLst/>
                    <a:cxnLst/>
                    <a:rect l="l" t="t" r="r" b="b"/>
                    <a:pathLst>
                      <a:path w="87380" h="45933" extrusionOk="0">
                        <a:moveTo>
                          <a:pt x="60220" y="580"/>
                        </a:moveTo>
                        <a:cubicBezTo>
                          <a:pt x="47407" y="-701"/>
                          <a:pt x="35991" y="404"/>
                          <a:pt x="25371" y="1351"/>
                        </a:cubicBezTo>
                        <a:cubicBezTo>
                          <a:pt x="13391" y="2414"/>
                          <a:pt x="6869" y="3009"/>
                          <a:pt x="2564" y="3914"/>
                        </a:cubicBezTo>
                        <a:cubicBezTo>
                          <a:pt x="2285" y="4120"/>
                          <a:pt x="2" y="5450"/>
                          <a:pt x="2" y="5450"/>
                        </a:cubicBezTo>
                        <a:cubicBezTo>
                          <a:pt x="8" y="5487"/>
                          <a:pt x="-4" y="5669"/>
                          <a:pt x="2" y="5705"/>
                        </a:cubicBezTo>
                        <a:cubicBezTo>
                          <a:pt x="3378" y="6130"/>
                          <a:pt x="11539" y="8450"/>
                          <a:pt x="24345" y="12366"/>
                        </a:cubicBezTo>
                        <a:cubicBezTo>
                          <a:pt x="33775" y="15257"/>
                          <a:pt x="43794" y="18014"/>
                          <a:pt x="52787" y="23898"/>
                        </a:cubicBezTo>
                        <a:cubicBezTo>
                          <a:pt x="62375" y="30176"/>
                          <a:pt x="69971" y="38337"/>
                          <a:pt x="76104" y="45934"/>
                        </a:cubicBezTo>
                        <a:cubicBezTo>
                          <a:pt x="82462" y="33989"/>
                          <a:pt x="87083" y="20880"/>
                          <a:pt x="87380" y="6476"/>
                        </a:cubicBezTo>
                        <a:cubicBezTo>
                          <a:pt x="78333" y="4224"/>
                          <a:pt x="69971" y="1558"/>
                          <a:pt x="60220" y="58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25"/>
                  <p:cNvSpPr/>
                  <p:nvPr/>
                </p:nvSpPr>
                <p:spPr>
                  <a:xfrm>
                    <a:off x="5657475" y="1562307"/>
                    <a:ext cx="91471" cy="46008"/>
                  </a:xfrm>
                  <a:custGeom>
                    <a:avLst/>
                    <a:gdLst/>
                    <a:ahLst/>
                    <a:cxnLst/>
                    <a:rect l="l" t="t" r="r" b="b"/>
                    <a:pathLst>
                      <a:path w="91471" h="46008" extrusionOk="0">
                        <a:moveTo>
                          <a:pt x="11015" y="0"/>
                        </a:moveTo>
                        <a:cubicBezTo>
                          <a:pt x="4615" y="11974"/>
                          <a:pt x="298" y="24999"/>
                          <a:pt x="0" y="39457"/>
                        </a:cubicBezTo>
                        <a:cubicBezTo>
                          <a:pt x="9053" y="41710"/>
                          <a:pt x="17391" y="44375"/>
                          <a:pt x="27161" y="45353"/>
                        </a:cubicBezTo>
                        <a:cubicBezTo>
                          <a:pt x="40040" y="46640"/>
                          <a:pt x="51346" y="45796"/>
                          <a:pt x="62003" y="44837"/>
                        </a:cubicBezTo>
                        <a:cubicBezTo>
                          <a:pt x="73935" y="43768"/>
                          <a:pt x="80548" y="43167"/>
                          <a:pt x="84810" y="42275"/>
                        </a:cubicBezTo>
                        <a:cubicBezTo>
                          <a:pt x="85059" y="42086"/>
                          <a:pt x="87118" y="40738"/>
                          <a:pt x="87118" y="40738"/>
                        </a:cubicBezTo>
                        <a:cubicBezTo>
                          <a:pt x="87118" y="40738"/>
                          <a:pt x="86395" y="41947"/>
                          <a:pt x="86346" y="42020"/>
                        </a:cubicBezTo>
                        <a:cubicBezTo>
                          <a:pt x="87324" y="41807"/>
                          <a:pt x="91472" y="40993"/>
                          <a:pt x="91472" y="40993"/>
                        </a:cubicBezTo>
                        <a:cubicBezTo>
                          <a:pt x="91472" y="40993"/>
                          <a:pt x="78198" y="38285"/>
                          <a:pt x="62774" y="33561"/>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40" name="Google Shape;2740;p25"/>
                <p:cNvSpPr/>
                <p:nvPr/>
              </p:nvSpPr>
              <p:spPr>
                <a:xfrm>
                  <a:off x="5718725" y="1576145"/>
                  <a:ext cx="54935" cy="54941"/>
                </a:xfrm>
                <a:custGeom>
                  <a:avLst/>
                  <a:gdLst/>
                  <a:ahLst/>
                  <a:cxnLst/>
                  <a:rect l="l" t="t" r="r" b="b"/>
                  <a:pathLst>
                    <a:path w="54935" h="54941" extrusionOk="0">
                      <a:moveTo>
                        <a:pt x="0" y="27471"/>
                      </a:moveTo>
                      <a:cubicBezTo>
                        <a:pt x="0" y="12296"/>
                        <a:pt x="12296" y="0"/>
                        <a:pt x="27465" y="0"/>
                      </a:cubicBezTo>
                      <a:cubicBezTo>
                        <a:pt x="42639" y="0"/>
                        <a:pt x="54935" y="12296"/>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741" name="Google Shape;2741;p25"/>
            <p:cNvSpPr/>
            <p:nvPr/>
          </p:nvSpPr>
          <p:spPr>
            <a:xfrm>
              <a:off x="4799281" y="914327"/>
              <a:ext cx="199290" cy="326863"/>
            </a:xfrm>
            <a:custGeom>
              <a:avLst/>
              <a:gdLst/>
              <a:ahLst/>
              <a:cxnLst/>
              <a:rect l="l" t="t" r="r" b="b"/>
              <a:pathLst>
                <a:path w="127139" h="208525" extrusionOk="0">
                  <a:moveTo>
                    <a:pt x="115675" y="168"/>
                  </a:moveTo>
                  <a:cubicBezTo>
                    <a:pt x="114430" y="-141"/>
                    <a:pt x="113112" y="-50"/>
                    <a:pt x="111928" y="666"/>
                  </a:cubicBezTo>
                  <a:cubicBezTo>
                    <a:pt x="109560" y="2105"/>
                    <a:pt x="108741" y="5293"/>
                    <a:pt x="110180" y="7661"/>
                  </a:cubicBezTo>
                  <a:cubicBezTo>
                    <a:pt x="113835" y="13691"/>
                    <a:pt x="116033" y="18142"/>
                    <a:pt x="116804" y="21160"/>
                  </a:cubicBezTo>
                  <a:cubicBezTo>
                    <a:pt x="117035" y="22071"/>
                    <a:pt x="117072" y="22605"/>
                    <a:pt x="117053" y="23036"/>
                  </a:cubicBezTo>
                  <a:cubicBezTo>
                    <a:pt x="116361" y="23522"/>
                    <a:pt x="113173" y="23413"/>
                    <a:pt x="104933" y="22162"/>
                  </a:cubicBezTo>
                  <a:cubicBezTo>
                    <a:pt x="103561" y="21949"/>
                    <a:pt x="102608" y="21791"/>
                    <a:pt x="101685" y="21658"/>
                  </a:cubicBezTo>
                  <a:cubicBezTo>
                    <a:pt x="86146" y="19484"/>
                    <a:pt x="77426" y="21530"/>
                    <a:pt x="75319" y="33152"/>
                  </a:cubicBezTo>
                  <a:cubicBezTo>
                    <a:pt x="74912" y="35405"/>
                    <a:pt x="75137" y="37694"/>
                    <a:pt x="75945" y="39905"/>
                  </a:cubicBezTo>
                  <a:cubicBezTo>
                    <a:pt x="76801" y="42249"/>
                    <a:pt x="78209" y="44465"/>
                    <a:pt x="80316" y="47027"/>
                  </a:cubicBezTo>
                  <a:cubicBezTo>
                    <a:pt x="81082" y="47956"/>
                    <a:pt x="81938" y="48904"/>
                    <a:pt x="83061" y="50148"/>
                  </a:cubicBezTo>
                  <a:cubicBezTo>
                    <a:pt x="83158" y="50252"/>
                    <a:pt x="85211" y="52474"/>
                    <a:pt x="85812" y="53148"/>
                  </a:cubicBezTo>
                  <a:cubicBezTo>
                    <a:pt x="92455" y="60580"/>
                    <a:pt x="94908" y="65469"/>
                    <a:pt x="93809" y="71517"/>
                  </a:cubicBezTo>
                  <a:cubicBezTo>
                    <a:pt x="93578" y="72792"/>
                    <a:pt x="93250" y="72949"/>
                    <a:pt x="91435" y="73016"/>
                  </a:cubicBezTo>
                  <a:cubicBezTo>
                    <a:pt x="89067" y="73101"/>
                    <a:pt x="86565" y="72555"/>
                    <a:pt x="79812" y="70891"/>
                  </a:cubicBezTo>
                  <a:cubicBezTo>
                    <a:pt x="79090" y="70715"/>
                    <a:pt x="79047" y="70697"/>
                    <a:pt x="78319" y="70515"/>
                  </a:cubicBezTo>
                  <a:cubicBezTo>
                    <a:pt x="66096" y="67545"/>
                    <a:pt x="59987" y="67375"/>
                    <a:pt x="54825" y="72391"/>
                  </a:cubicBezTo>
                  <a:cubicBezTo>
                    <a:pt x="42299" y="84566"/>
                    <a:pt x="44916" y="93419"/>
                    <a:pt x="57825" y="105879"/>
                  </a:cubicBezTo>
                  <a:cubicBezTo>
                    <a:pt x="58159" y="106207"/>
                    <a:pt x="58111" y="106177"/>
                    <a:pt x="58451" y="106504"/>
                  </a:cubicBezTo>
                  <a:cubicBezTo>
                    <a:pt x="68087" y="115795"/>
                    <a:pt x="69387" y="118971"/>
                    <a:pt x="63448" y="125747"/>
                  </a:cubicBezTo>
                  <a:cubicBezTo>
                    <a:pt x="61972" y="127423"/>
                    <a:pt x="60782" y="127909"/>
                    <a:pt x="59325" y="127745"/>
                  </a:cubicBezTo>
                  <a:cubicBezTo>
                    <a:pt x="57801" y="127575"/>
                    <a:pt x="56107" y="126822"/>
                    <a:pt x="52700" y="124994"/>
                  </a:cubicBezTo>
                  <a:cubicBezTo>
                    <a:pt x="44108" y="120392"/>
                    <a:pt x="40526" y="119432"/>
                    <a:pt x="35206" y="123124"/>
                  </a:cubicBezTo>
                  <a:cubicBezTo>
                    <a:pt x="25473" y="129870"/>
                    <a:pt x="22018" y="137728"/>
                    <a:pt x="24714" y="146241"/>
                  </a:cubicBezTo>
                  <a:cubicBezTo>
                    <a:pt x="26547" y="152040"/>
                    <a:pt x="29966" y="156357"/>
                    <a:pt x="38206" y="164731"/>
                  </a:cubicBezTo>
                  <a:cubicBezTo>
                    <a:pt x="48644" y="175333"/>
                    <a:pt x="51030" y="179134"/>
                    <a:pt x="49203" y="182474"/>
                  </a:cubicBezTo>
                  <a:cubicBezTo>
                    <a:pt x="46464" y="187477"/>
                    <a:pt x="42062" y="188734"/>
                    <a:pt x="29085" y="189475"/>
                  </a:cubicBezTo>
                  <a:cubicBezTo>
                    <a:pt x="28800" y="189487"/>
                    <a:pt x="28745" y="189578"/>
                    <a:pt x="28460" y="189596"/>
                  </a:cubicBezTo>
                  <a:cubicBezTo>
                    <a:pt x="13170" y="190471"/>
                    <a:pt x="6309" y="192456"/>
                    <a:pt x="844" y="200721"/>
                  </a:cubicBezTo>
                  <a:cubicBezTo>
                    <a:pt x="-680" y="203028"/>
                    <a:pt x="-91" y="206185"/>
                    <a:pt x="2222" y="207716"/>
                  </a:cubicBezTo>
                  <a:cubicBezTo>
                    <a:pt x="4530" y="209246"/>
                    <a:pt x="7687" y="208529"/>
                    <a:pt x="9217" y="206216"/>
                  </a:cubicBezTo>
                  <a:cubicBezTo>
                    <a:pt x="12272" y="201601"/>
                    <a:pt x="16899" y="200289"/>
                    <a:pt x="29085" y="199591"/>
                  </a:cubicBezTo>
                  <a:cubicBezTo>
                    <a:pt x="29365" y="199579"/>
                    <a:pt x="29298" y="199609"/>
                    <a:pt x="29583" y="199591"/>
                  </a:cubicBezTo>
                  <a:cubicBezTo>
                    <a:pt x="45997" y="198656"/>
                    <a:pt x="52998" y="196488"/>
                    <a:pt x="58074" y="187222"/>
                  </a:cubicBezTo>
                  <a:cubicBezTo>
                    <a:pt x="61025" y="181830"/>
                    <a:pt x="60187" y="176219"/>
                    <a:pt x="56574" y="170481"/>
                  </a:cubicBezTo>
                  <a:cubicBezTo>
                    <a:pt x="54255" y="166795"/>
                    <a:pt x="52063" y="164451"/>
                    <a:pt x="45329" y="157608"/>
                  </a:cubicBezTo>
                  <a:cubicBezTo>
                    <a:pt x="38279" y="150449"/>
                    <a:pt x="35376" y="146812"/>
                    <a:pt x="34204" y="143114"/>
                  </a:cubicBezTo>
                  <a:cubicBezTo>
                    <a:pt x="32959" y="139173"/>
                    <a:pt x="34459" y="135657"/>
                    <a:pt x="40829" y="131243"/>
                  </a:cubicBezTo>
                  <a:cubicBezTo>
                    <a:pt x="41594" y="130714"/>
                    <a:pt x="42936" y="131182"/>
                    <a:pt x="47952" y="133866"/>
                  </a:cubicBezTo>
                  <a:cubicBezTo>
                    <a:pt x="52488" y="136295"/>
                    <a:pt x="54965" y="137254"/>
                    <a:pt x="58195" y="137618"/>
                  </a:cubicBezTo>
                  <a:cubicBezTo>
                    <a:pt x="62956" y="138147"/>
                    <a:pt x="67334" y="136489"/>
                    <a:pt x="70941" y="132366"/>
                  </a:cubicBezTo>
                  <a:cubicBezTo>
                    <a:pt x="76740" y="125759"/>
                    <a:pt x="78276" y="119080"/>
                    <a:pt x="75817" y="112625"/>
                  </a:cubicBezTo>
                  <a:cubicBezTo>
                    <a:pt x="74123" y="108168"/>
                    <a:pt x="71627" y="105211"/>
                    <a:pt x="65446" y="99254"/>
                  </a:cubicBezTo>
                  <a:cubicBezTo>
                    <a:pt x="65112" y="98932"/>
                    <a:pt x="65154" y="98951"/>
                    <a:pt x="64820" y="98629"/>
                  </a:cubicBezTo>
                  <a:cubicBezTo>
                    <a:pt x="55439" y="89569"/>
                    <a:pt x="54577" y="86679"/>
                    <a:pt x="61821" y="79635"/>
                  </a:cubicBezTo>
                  <a:cubicBezTo>
                    <a:pt x="63369" y="78135"/>
                    <a:pt x="67364" y="78178"/>
                    <a:pt x="75945" y="80260"/>
                  </a:cubicBezTo>
                  <a:cubicBezTo>
                    <a:pt x="76655" y="80437"/>
                    <a:pt x="76600" y="80461"/>
                    <a:pt x="77317" y="80637"/>
                  </a:cubicBezTo>
                  <a:cubicBezTo>
                    <a:pt x="85144" y="82562"/>
                    <a:pt x="88107" y="83151"/>
                    <a:pt x="91811" y="83011"/>
                  </a:cubicBezTo>
                  <a:cubicBezTo>
                    <a:pt x="98023" y="82774"/>
                    <a:pt x="102541" y="79550"/>
                    <a:pt x="103682" y="73265"/>
                  </a:cubicBezTo>
                  <a:cubicBezTo>
                    <a:pt x="105486" y="63325"/>
                    <a:pt x="101824" y="56057"/>
                    <a:pt x="93311" y="46523"/>
                  </a:cubicBezTo>
                  <a:cubicBezTo>
                    <a:pt x="86079" y="38429"/>
                    <a:pt x="86182" y="38435"/>
                    <a:pt x="85435" y="36401"/>
                  </a:cubicBezTo>
                  <a:cubicBezTo>
                    <a:pt x="85217" y="35794"/>
                    <a:pt x="85114" y="35308"/>
                    <a:pt x="85186" y="34901"/>
                  </a:cubicBezTo>
                  <a:cubicBezTo>
                    <a:pt x="85897" y="30985"/>
                    <a:pt x="89716" y="30171"/>
                    <a:pt x="100306" y="31653"/>
                  </a:cubicBezTo>
                  <a:cubicBezTo>
                    <a:pt x="101187" y="31780"/>
                    <a:pt x="102098" y="31829"/>
                    <a:pt x="103433" y="32029"/>
                  </a:cubicBezTo>
                  <a:cubicBezTo>
                    <a:pt x="116331" y="33996"/>
                    <a:pt x="119834" y="34154"/>
                    <a:pt x="123927" y="30529"/>
                  </a:cubicBezTo>
                  <a:cubicBezTo>
                    <a:pt x="129677" y="25429"/>
                    <a:pt x="127552" y="16849"/>
                    <a:pt x="118802" y="2415"/>
                  </a:cubicBezTo>
                  <a:cubicBezTo>
                    <a:pt x="118086" y="1231"/>
                    <a:pt x="116926" y="472"/>
                    <a:pt x="115675" y="16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25"/>
            <p:cNvSpPr/>
            <p:nvPr/>
          </p:nvSpPr>
          <p:spPr>
            <a:xfrm>
              <a:off x="6023066" y="877707"/>
              <a:ext cx="203416" cy="339110"/>
            </a:xfrm>
            <a:custGeom>
              <a:avLst/>
              <a:gdLst/>
              <a:ahLst/>
              <a:cxnLst/>
              <a:rect l="l" t="t" r="r" b="b"/>
              <a:pathLst>
                <a:path w="129771" h="216338" extrusionOk="0">
                  <a:moveTo>
                    <a:pt x="26284" y="269"/>
                  </a:moveTo>
                  <a:cubicBezTo>
                    <a:pt x="25070" y="-162"/>
                    <a:pt x="23612" y="-71"/>
                    <a:pt x="22398" y="518"/>
                  </a:cubicBezTo>
                  <a:cubicBezTo>
                    <a:pt x="19908" y="1708"/>
                    <a:pt x="18816" y="4641"/>
                    <a:pt x="20030" y="7142"/>
                  </a:cubicBezTo>
                  <a:cubicBezTo>
                    <a:pt x="21487" y="10306"/>
                    <a:pt x="19605" y="14180"/>
                    <a:pt x="11407" y="24387"/>
                  </a:cubicBezTo>
                  <a:cubicBezTo>
                    <a:pt x="6185" y="30824"/>
                    <a:pt x="3878" y="34121"/>
                    <a:pt x="1995" y="38256"/>
                  </a:cubicBezTo>
                  <a:cubicBezTo>
                    <a:pt x="-1496" y="46156"/>
                    <a:pt x="-555" y="53601"/>
                    <a:pt x="6003" y="60001"/>
                  </a:cubicBezTo>
                  <a:cubicBezTo>
                    <a:pt x="14322" y="68089"/>
                    <a:pt x="24280" y="69073"/>
                    <a:pt x="37761" y="65624"/>
                  </a:cubicBezTo>
                  <a:cubicBezTo>
                    <a:pt x="40129" y="65016"/>
                    <a:pt x="42254" y="64379"/>
                    <a:pt x="45897" y="63249"/>
                  </a:cubicBezTo>
                  <a:cubicBezTo>
                    <a:pt x="56706" y="59873"/>
                    <a:pt x="60531" y="59060"/>
                    <a:pt x="64357" y="59624"/>
                  </a:cubicBezTo>
                  <a:cubicBezTo>
                    <a:pt x="68547" y="60244"/>
                    <a:pt x="71340" y="63304"/>
                    <a:pt x="73101" y="71246"/>
                  </a:cubicBezTo>
                  <a:cubicBezTo>
                    <a:pt x="74376" y="76687"/>
                    <a:pt x="72069" y="79080"/>
                    <a:pt x="62353" y="84362"/>
                  </a:cubicBezTo>
                  <a:cubicBezTo>
                    <a:pt x="62110" y="84496"/>
                    <a:pt x="62231" y="84484"/>
                    <a:pt x="61989" y="84611"/>
                  </a:cubicBezTo>
                  <a:cubicBezTo>
                    <a:pt x="46869" y="92833"/>
                    <a:pt x="41586" y="99768"/>
                    <a:pt x="47112" y="114225"/>
                  </a:cubicBezTo>
                  <a:cubicBezTo>
                    <a:pt x="49358" y="120091"/>
                    <a:pt x="54156" y="123224"/>
                    <a:pt x="60592" y="124226"/>
                  </a:cubicBezTo>
                  <a:cubicBezTo>
                    <a:pt x="64843" y="124882"/>
                    <a:pt x="68364" y="124694"/>
                    <a:pt x="76987" y="123850"/>
                  </a:cubicBezTo>
                  <a:cubicBezTo>
                    <a:pt x="77716" y="123777"/>
                    <a:pt x="77776" y="123795"/>
                    <a:pt x="78505" y="123722"/>
                  </a:cubicBezTo>
                  <a:cubicBezTo>
                    <a:pt x="90042" y="122617"/>
                    <a:pt x="95082" y="123249"/>
                    <a:pt x="97754" y="126473"/>
                  </a:cubicBezTo>
                  <a:cubicBezTo>
                    <a:pt x="100851" y="130292"/>
                    <a:pt x="101033" y="132624"/>
                    <a:pt x="99333" y="135096"/>
                  </a:cubicBezTo>
                  <a:cubicBezTo>
                    <a:pt x="97632" y="137646"/>
                    <a:pt x="94657" y="139893"/>
                    <a:pt x="87856" y="144095"/>
                  </a:cubicBezTo>
                  <a:cubicBezTo>
                    <a:pt x="86399" y="144993"/>
                    <a:pt x="85610" y="145515"/>
                    <a:pt x="84881" y="145965"/>
                  </a:cubicBezTo>
                  <a:cubicBezTo>
                    <a:pt x="73708" y="152930"/>
                    <a:pt x="69215" y="157581"/>
                    <a:pt x="70611" y="165456"/>
                  </a:cubicBezTo>
                  <a:cubicBezTo>
                    <a:pt x="73162" y="179574"/>
                    <a:pt x="81602" y="183497"/>
                    <a:pt x="100001" y="184954"/>
                  </a:cubicBezTo>
                  <a:cubicBezTo>
                    <a:pt x="100547" y="184997"/>
                    <a:pt x="100547" y="185033"/>
                    <a:pt x="101094" y="185076"/>
                  </a:cubicBezTo>
                  <a:cubicBezTo>
                    <a:pt x="113360" y="186035"/>
                    <a:pt x="117489" y="187274"/>
                    <a:pt x="119493" y="191452"/>
                  </a:cubicBezTo>
                  <a:cubicBezTo>
                    <a:pt x="120100" y="192806"/>
                    <a:pt x="118764" y="194135"/>
                    <a:pt x="111841" y="197949"/>
                  </a:cubicBezTo>
                  <a:cubicBezTo>
                    <a:pt x="111356" y="198216"/>
                    <a:pt x="111356" y="198301"/>
                    <a:pt x="110870" y="198574"/>
                  </a:cubicBezTo>
                  <a:cubicBezTo>
                    <a:pt x="103219" y="202764"/>
                    <a:pt x="100183" y="205011"/>
                    <a:pt x="98118" y="209194"/>
                  </a:cubicBezTo>
                  <a:cubicBezTo>
                    <a:pt x="96904" y="211678"/>
                    <a:pt x="97876" y="214593"/>
                    <a:pt x="100365" y="215813"/>
                  </a:cubicBezTo>
                  <a:cubicBezTo>
                    <a:pt x="102854" y="217040"/>
                    <a:pt x="105890" y="216050"/>
                    <a:pt x="107105" y="213566"/>
                  </a:cubicBezTo>
                  <a:cubicBezTo>
                    <a:pt x="107834" y="212036"/>
                    <a:pt x="110141" y="210385"/>
                    <a:pt x="115727" y="207318"/>
                  </a:cubicBezTo>
                  <a:cubicBezTo>
                    <a:pt x="116213" y="207045"/>
                    <a:pt x="116213" y="207093"/>
                    <a:pt x="116699" y="206820"/>
                  </a:cubicBezTo>
                  <a:cubicBezTo>
                    <a:pt x="121678" y="204088"/>
                    <a:pt x="124047" y="202473"/>
                    <a:pt x="126233" y="200195"/>
                  </a:cubicBezTo>
                  <a:cubicBezTo>
                    <a:pt x="129755" y="196497"/>
                    <a:pt x="130847" y="191968"/>
                    <a:pt x="128601" y="187201"/>
                  </a:cubicBezTo>
                  <a:cubicBezTo>
                    <a:pt x="124411" y="178354"/>
                    <a:pt x="117792" y="176326"/>
                    <a:pt x="101883" y="175081"/>
                  </a:cubicBezTo>
                  <a:cubicBezTo>
                    <a:pt x="101276" y="175038"/>
                    <a:pt x="101397" y="175002"/>
                    <a:pt x="100851" y="174953"/>
                  </a:cubicBezTo>
                  <a:cubicBezTo>
                    <a:pt x="86642" y="173830"/>
                    <a:pt x="81966" y="171717"/>
                    <a:pt x="80509" y="163708"/>
                  </a:cubicBezTo>
                  <a:cubicBezTo>
                    <a:pt x="80144" y="161777"/>
                    <a:pt x="82755" y="159154"/>
                    <a:pt x="90225" y="154466"/>
                  </a:cubicBezTo>
                  <a:cubicBezTo>
                    <a:pt x="90953" y="154029"/>
                    <a:pt x="91621" y="153494"/>
                    <a:pt x="93078" y="152590"/>
                  </a:cubicBezTo>
                  <a:cubicBezTo>
                    <a:pt x="101154" y="147598"/>
                    <a:pt x="104919" y="144769"/>
                    <a:pt x="107712" y="140591"/>
                  </a:cubicBezTo>
                  <a:cubicBezTo>
                    <a:pt x="111963" y="134282"/>
                    <a:pt x="111295" y="127214"/>
                    <a:pt x="105466" y="120103"/>
                  </a:cubicBezTo>
                  <a:cubicBezTo>
                    <a:pt x="99818" y="113199"/>
                    <a:pt x="92471" y="112288"/>
                    <a:pt x="77473" y="113727"/>
                  </a:cubicBezTo>
                  <a:cubicBezTo>
                    <a:pt x="76744" y="113800"/>
                    <a:pt x="76744" y="113904"/>
                    <a:pt x="76015" y="113976"/>
                  </a:cubicBezTo>
                  <a:cubicBezTo>
                    <a:pt x="62292" y="115324"/>
                    <a:pt x="58042" y="114602"/>
                    <a:pt x="56524" y="110606"/>
                  </a:cubicBezTo>
                  <a:cubicBezTo>
                    <a:pt x="53366" y="102354"/>
                    <a:pt x="55491" y="99591"/>
                    <a:pt x="66725" y="93483"/>
                  </a:cubicBezTo>
                  <a:cubicBezTo>
                    <a:pt x="66968" y="93355"/>
                    <a:pt x="67029" y="93367"/>
                    <a:pt x="67271" y="93234"/>
                  </a:cubicBezTo>
                  <a:cubicBezTo>
                    <a:pt x="80630" y="85972"/>
                    <a:pt x="85488" y="80494"/>
                    <a:pt x="82877" y="68994"/>
                  </a:cubicBezTo>
                  <a:cubicBezTo>
                    <a:pt x="80205" y="57323"/>
                    <a:pt x="74437" y="51038"/>
                    <a:pt x="65753" y="49751"/>
                  </a:cubicBezTo>
                  <a:cubicBezTo>
                    <a:pt x="59803" y="48870"/>
                    <a:pt x="55552" y="49715"/>
                    <a:pt x="42983" y="53625"/>
                  </a:cubicBezTo>
                  <a:cubicBezTo>
                    <a:pt x="39522" y="54712"/>
                    <a:pt x="37396" y="55325"/>
                    <a:pt x="35271" y="55878"/>
                  </a:cubicBezTo>
                  <a:cubicBezTo>
                    <a:pt x="24827" y="58543"/>
                    <a:pt x="18269" y="57869"/>
                    <a:pt x="12986" y="52751"/>
                  </a:cubicBezTo>
                  <a:cubicBezTo>
                    <a:pt x="9646" y="49441"/>
                    <a:pt x="9282" y="46618"/>
                    <a:pt x="11165" y="42379"/>
                  </a:cubicBezTo>
                  <a:cubicBezTo>
                    <a:pt x="12500" y="39325"/>
                    <a:pt x="14504" y="36374"/>
                    <a:pt x="19119" y="30636"/>
                  </a:cubicBezTo>
                  <a:cubicBezTo>
                    <a:pt x="30231" y="16913"/>
                    <a:pt x="33146" y="11350"/>
                    <a:pt x="29138" y="2892"/>
                  </a:cubicBezTo>
                  <a:cubicBezTo>
                    <a:pt x="28531" y="1641"/>
                    <a:pt x="27438" y="700"/>
                    <a:pt x="26284" y="26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3" name="Google Shape;2743;p25"/>
            <p:cNvSpPr/>
            <p:nvPr/>
          </p:nvSpPr>
          <p:spPr>
            <a:xfrm>
              <a:off x="5673664" y="1980071"/>
              <a:ext cx="454199" cy="271515"/>
            </a:xfrm>
            <a:custGeom>
              <a:avLst/>
              <a:gdLst/>
              <a:ahLst/>
              <a:cxnLst/>
              <a:rect l="l" t="t" r="r" b="b"/>
              <a:pathLst>
                <a:path w="289760" h="173215" extrusionOk="0">
                  <a:moveTo>
                    <a:pt x="247631" y="3"/>
                  </a:moveTo>
                  <a:cubicBezTo>
                    <a:pt x="242774" y="113"/>
                    <a:pt x="237855" y="2972"/>
                    <a:pt x="232633" y="9124"/>
                  </a:cubicBezTo>
                  <a:cubicBezTo>
                    <a:pt x="226014" y="16847"/>
                    <a:pt x="224921" y="26259"/>
                    <a:pt x="227107" y="38865"/>
                  </a:cubicBezTo>
                  <a:cubicBezTo>
                    <a:pt x="227593" y="41507"/>
                    <a:pt x="228200" y="43984"/>
                    <a:pt x="229111" y="47986"/>
                  </a:cubicBezTo>
                  <a:cubicBezTo>
                    <a:pt x="231783" y="59341"/>
                    <a:pt x="232390" y="63033"/>
                    <a:pt x="231479" y="66475"/>
                  </a:cubicBezTo>
                  <a:cubicBezTo>
                    <a:pt x="230629" y="70022"/>
                    <a:pt x="227472" y="71946"/>
                    <a:pt x="219140" y="72226"/>
                  </a:cubicBezTo>
                  <a:cubicBezTo>
                    <a:pt x="214647" y="72378"/>
                    <a:pt x="212497" y="69214"/>
                    <a:pt x="209765" y="58357"/>
                  </a:cubicBezTo>
                  <a:cubicBezTo>
                    <a:pt x="209577" y="57604"/>
                    <a:pt x="209583" y="57616"/>
                    <a:pt x="209388" y="56857"/>
                  </a:cubicBezTo>
                  <a:cubicBezTo>
                    <a:pt x="207536" y="49449"/>
                    <a:pt x="206504" y="46134"/>
                    <a:pt x="204270" y="42861"/>
                  </a:cubicBezTo>
                  <a:cubicBezTo>
                    <a:pt x="200778" y="37760"/>
                    <a:pt x="195508" y="35665"/>
                    <a:pt x="188901" y="37365"/>
                  </a:cubicBezTo>
                  <a:cubicBezTo>
                    <a:pt x="167496" y="42873"/>
                    <a:pt x="163106" y="55473"/>
                    <a:pt x="166908" y="78723"/>
                  </a:cubicBezTo>
                  <a:cubicBezTo>
                    <a:pt x="167071" y="79737"/>
                    <a:pt x="167254" y="80727"/>
                    <a:pt x="167533" y="82348"/>
                  </a:cubicBezTo>
                  <a:cubicBezTo>
                    <a:pt x="170053" y="96964"/>
                    <a:pt x="170010" y="102247"/>
                    <a:pt x="166531" y="105963"/>
                  </a:cubicBezTo>
                  <a:cubicBezTo>
                    <a:pt x="164515" y="108119"/>
                    <a:pt x="163950" y="108076"/>
                    <a:pt x="161285" y="105337"/>
                  </a:cubicBezTo>
                  <a:cubicBezTo>
                    <a:pt x="160192" y="104220"/>
                    <a:pt x="158917" y="102635"/>
                    <a:pt x="157410" y="100589"/>
                  </a:cubicBezTo>
                  <a:cubicBezTo>
                    <a:pt x="156506" y="99368"/>
                    <a:pt x="153227" y="94863"/>
                    <a:pt x="153039" y="94596"/>
                  </a:cubicBezTo>
                  <a:cubicBezTo>
                    <a:pt x="147507" y="86921"/>
                    <a:pt x="143596" y="82476"/>
                    <a:pt x="138417" y="79725"/>
                  </a:cubicBezTo>
                  <a:cubicBezTo>
                    <a:pt x="131136" y="75857"/>
                    <a:pt x="123145" y="76713"/>
                    <a:pt x="115051" y="82725"/>
                  </a:cubicBezTo>
                  <a:cubicBezTo>
                    <a:pt x="106125" y="89355"/>
                    <a:pt x="106932" y="97492"/>
                    <a:pt x="113302" y="114585"/>
                  </a:cubicBezTo>
                  <a:cubicBezTo>
                    <a:pt x="113442" y="114962"/>
                    <a:pt x="113412" y="114956"/>
                    <a:pt x="113551" y="115338"/>
                  </a:cubicBezTo>
                  <a:cubicBezTo>
                    <a:pt x="118767" y="129310"/>
                    <a:pt x="119217" y="133695"/>
                    <a:pt x="115051" y="135954"/>
                  </a:cubicBezTo>
                  <a:cubicBezTo>
                    <a:pt x="109276" y="139087"/>
                    <a:pt x="105597" y="136706"/>
                    <a:pt x="96306" y="125455"/>
                  </a:cubicBezTo>
                  <a:cubicBezTo>
                    <a:pt x="96191" y="125309"/>
                    <a:pt x="96179" y="125351"/>
                    <a:pt x="96057" y="125206"/>
                  </a:cubicBezTo>
                  <a:cubicBezTo>
                    <a:pt x="89979" y="117846"/>
                    <a:pt x="86998" y="114731"/>
                    <a:pt x="82565" y="112339"/>
                  </a:cubicBezTo>
                  <a:cubicBezTo>
                    <a:pt x="76031" y="108811"/>
                    <a:pt x="69072" y="109509"/>
                    <a:pt x="62071" y="114713"/>
                  </a:cubicBezTo>
                  <a:cubicBezTo>
                    <a:pt x="55708" y="119437"/>
                    <a:pt x="55143" y="124398"/>
                    <a:pt x="56448" y="138079"/>
                  </a:cubicBezTo>
                  <a:cubicBezTo>
                    <a:pt x="56813" y="141922"/>
                    <a:pt x="56934" y="143987"/>
                    <a:pt x="56946" y="146197"/>
                  </a:cubicBezTo>
                  <a:cubicBezTo>
                    <a:pt x="57007" y="153848"/>
                    <a:pt x="55119" y="158888"/>
                    <a:pt x="49824" y="162817"/>
                  </a:cubicBezTo>
                  <a:cubicBezTo>
                    <a:pt x="47935" y="164225"/>
                    <a:pt x="45300" y="162628"/>
                    <a:pt x="34206" y="153199"/>
                  </a:cubicBezTo>
                  <a:cubicBezTo>
                    <a:pt x="21758" y="142615"/>
                    <a:pt x="13688" y="138583"/>
                    <a:pt x="3590" y="141698"/>
                  </a:cubicBezTo>
                  <a:cubicBezTo>
                    <a:pt x="949" y="142518"/>
                    <a:pt x="-600" y="145426"/>
                    <a:pt x="220" y="148074"/>
                  </a:cubicBezTo>
                  <a:cubicBezTo>
                    <a:pt x="1040" y="150721"/>
                    <a:pt x="3942" y="152142"/>
                    <a:pt x="6590" y="151322"/>
                  </a:cubicBezTo>
                  <a:cubicBezTo>
                    <a:pt x="12152" y="149604"/>
                    <a:pt x="17811" y="152397"/>
                    <a:pt x="27709" y="160819"/>
                  </a:cubicBezTo>
                  <a:cubicBezTo>
                    <a:pt x="28365" y="161378"/>
                    <a:pt x="32912" y="165319"/>
                    <a:pt x="33829" y="166065"/>
                  </a:cubicBezTo>
                  <a:cubicBezTo>
                    <a:pt x="36234" y="168021"/>
                    <a:pt x="38256" y="169442"/>
                    <a:pt x="40205" y="170565"/>
                  </a:cubicBezTo>
                  <a:cubicBezTo>
                    <a:pt x="45792" y="173789"/>
                    <a:pt x="51129" y="174305"/>
                    <a:pt x="55823" y="170814"/>
                  </a:cubicBezTo>
                  <a:cubicBezTo>
                    <a:pt x="64020" y="164730"/>
                    <a:pt x="67026" y="156647"/>
                    <a:pt x="66947" y="146076"/>
                  </a:cubicBezTo>
                  <a:cubicBezTo>
                    <a:pt x="66923" y="143483"/>
                    <a:pt x="66838" y="141327"/>
                    <a:pt x="66443" y="137204"/>
                  </a:cubicBezTo>
                  <a:cubicBezTo>
                    <a:pt x="65502" y="127349"/>
                    <a:pt x="65842" y="124362"/>
                    <a:pt x="68071" y="122710"/>
                  </a:cubicBezTo>
                  <a:cubicBezTo>
                    <a:pt x="74853" y="117670"/>
                    <a:pt x="78466" y="119662"/>
                    <a:pt x="88309" y="131582"/>
                  </a:cubicBezTo>
                  <a:cubicBezTo>
                    <a:pt x="88430" y="131727"/>
                    <a:pt x="88443" y="131685"/>
                    <a:pt x="88564" y="131830"/>
                  </a:cubicBezTo>
                  <a:cubicBezTo>
                    <a:pt x="94284" y="138759"/>
                    <a:pt x="96950" y="141686"/>
                    <a:pt x="100933" y="144200"/>
                  </a:cubicBezTo>
                  <a:cubicBezTo>
                    <a:pt x="106853" y="147940"/>
                    <a:pt x="113229" y="148262"/>
                    <a:pt x="119800" y="144697"/>
                  </a:cubicBezTo>
                  <a:cubicBezTo>
                    <a:pt x="125920" y="141382"/>
                    <a:pt x="128398" y="135844"/>
                    <a:pt x="127797" y="128831"/>
                  </a:cubicBezTo>
                  <a:cubicBezTo>
                    <a:pt x="127408" y="124289"/>
                    <a:pt x="126327" y="120621"/>
                    <a:pt x="123048" y="111835"/>
                  </a:cubicBezTo>
                  <a:cubicBezTo>
                    <a:pt x="122908" y="111458"/>
                    <a:pt x="122811" y="111464"/>
                    <a:pt x="122672" y="111088"/>
                  </a:cubicBezTo>
                  <a:cubicBezTo>
                    <a:pt x="117935" y="98367"/>
                    <a:pt x="117474" y="93497"/>
                    <a:pt x="121050" y="90843"/>
                  </a:cubicBezTo>
                  <a:cubicBezTo>
                    <a:pt x="129934" y="84243"/>
                    <a:pt x="135326" y="87042"/>
                    <a:pt x="144914" y="100340"/>
                  </a:cubicBezTo>
                  <a:cubicBezTo>
                    <a:pt x="145060" y="100546"/>
                    <a:pt x="148448" y="105283"/>
                    <a:pt x="149414" y="106588"/>
                  </a:cubicBezTo>
                  <a:cubicBezTo>
                    <a:pt x="151169" y="108963"/>
                    <a:pt x="152571" y="110705"/>
                    <a:pt x="154035" y="112211"/>
                  </a:cubicBezTo>
                  <a:cubicBezTo>
                    <a:pt x="160337" y="118690"/>
                    <a:pt x="167515" y="119668"/>
                    <a:pt x="173903" y="112837"/>
                  </a:cubicBezTo>
                  <a:cubicBezTo>
                    <a:pt x="180521" y="105769"/>
                    <a:pt x="180521" y="98658"/>
                    <a:pt x="177406" y="80599"/>
                  </a:cubicBezTo>
                  <a:cubicBezTo>
                    <a:pt x="177127" y="79008"/>
                    <a:pt x="177066" y="78079"/>
                    <a:pt x="176902" y="77102"/>
                  </a:cubicBezTo>
                  <a:cubicBezTo>
                    <a:pt x="173830" y="58321"/>
                    <a:pt x="176337" y="50985"/>
                    <a:pt x="191397" y="47111"/>
                  </a:cubicBezTo>
                  <a:cubicBezTo>
                    <a:pt x="195568" y="46036"/>
                    <a:pt x="196989" y="48095"/>
                    <a:pt x="199770" y="59231"/>
                  </a:cubicBezTo>
                  <a:cubicBezTo>
                    <a:pt x="199958" y="59990"/>
                    <a:pt x="199952" y="59960"/>
                    <a:pt x="200147" y="60731"/>
                  </a:cubicBezTo>
                  <a:cubicBezTo>
                    <a:pt x="203978" y="75972"/>
                    <a:pt x="208101" y="82725"/>
                    <a:pt x="219389" y="82348"/>
                  </a:cubicBezTo>
                  <a:cubicBezTo>
                    <a:pt x="231783" y="81935"/>
                    <a:pt x="239130" y="77496"/>
                    <a:pt x="241255" y="68977"/>
                  </a:cubicBezTo>
                  <a:cubicBezTo>
                    <a:pt x="242652" y="63263"/>
                    <a:pt x="242045" y="59049"/>
                    <a:pt x="238887" y="45739"/>
                  </a:cubicBezTo>
                  <a:cubicBezTo>
                    <a:pt x="237976" y="41901"/>
                    <a:pt x="237430" y="39521"/>
                    <a:pt x="237005" y="37116"/>
                  </a:cubicBezTo>
                  <a:cubicBezTo>
                    <a:pt x="235244" y="27170"/>
                    <a:pt x="236033" y="20691"/>
                    <a:pt x="240284" y="15748"/>
                  </a:cubicBezTo>
                  <a:cubicBezTo>
                    <a:pt x="246538" y="8413"/>
                    <a:pt x="248906" y="8553"/>
                    <a:pt x="255647" y="14747"/>
                  </a:cubicBezTo>
                  <a:cubicBezTo>
                    <a:pt x="256193" y="15287"/>
                    <a:pt x="255707" y="14831"/>
                    <a:pt x="258014" y="16999"/>
                  </a:cubicBezTo>
                  <a:cubicBezTo>
                    <a:pt x="268884" y="27340"/>
                    <a:pt x="276474" y="30006"/>
                    <a:pt x="287586" y="22246"/>
                  </a:cubicBezTo>
                  <a:cubicBezTo>
                    <a:pt x="289893" y="20661"/>
                    <a:pt x="290440" y="17522"/>
                    <a:pt x="288861" y="15250"/>
                  </a:cubicBezTo>
                  <a:cubicBezTo>
                    <a:pt x="287282" y="12973"/>
                    <a:pt x="284246" y="12415"/>
                    <a:pt x="282000" y="14000"/>
                  </a:cubicBezTo>
                  <a:cubicBezTo>
                    <a:pt x="275927" y="18208"/>
                    <a:pt x="272709" y="17072"/>
                    <a:pt x="264876" y="9622"/>
                  </a:cubicBezTo>
                  <a:cubicBezTo>
                    <a:pt x="264269" y="9069"/>
                    <a:pt x="262872" y="7721"/>
                    <a:pt x="262508" y="7375"/>
                  </a:cubicBezTo>
                  <a:cubicBezTo>
                    <a:pt x="257286" y="2541"/>
                    <a:pt x="252489" y="-106"/>
                    <a:pt x="247631" y="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4" name="Google Shape;2744;p25"/>
            <p:cNvSpPr/>
            <p:nvPr/>
          </p:nvSpPr>
          <p:spPr>
            <a:xfrm>
              <a:off x="4927832" y="1953274"/>
              <a:ext cx="375959" cy="280340"/>
            </a:xfrm>
            <a:custGeom>
              <a:avLst/>
              <a:gdLst/>
              <a:ahLst/>
              <a:cxnLst/>
              <a:rect l="l" t="t" r="r" b="b"/>
              <a:pathLst>
                <a:path w="239846" h="178845" extrusionOk="0">
                  <a:moveTo>
                    <a:pt x="3612" y="217"/>
                  </a:moveTo>
                  <a:cubicBezTo>
                    <a:pt x="2379" y="582"/>
                    <a:pt x="1274" y="1377"/>
                    <a:pt x="612" y="2592"/>
                  </a:cubicBezTo>
                  <a:cubicBezTo>
                    <a:pt x="-711" y="5021"/>
                    <a:pt x="181" y="8136"/>
                    <a:pt x="2610" y="9465"/>
                  </a:cubicBezTo>
                  <a:cubicBezTo>
                    <a:pt x="6217" y="11433"/>
                    <a:pt x="6496" y="16861"/>
                    <a:pt x="3612" y="29582"/>
                  </a:cubicBezTo>
                  <a:cubicBezTo>
                    <a:pt x="3479" y="30178"/>
                    <a:pt x="3314" y="30700"/>
                    <a:pt x="3114" y="31580"/>
                  </a:cubicBezTo>
                  <a:cubicBezTo>
                    <a:pt x="364" y="43482"/>
                    <a:pt x="-280" y="47738"/>
                    <a:pt x="861" y="52821"/>
                  </a:cubicBezTo>
                  <a:cubicBezTo>
                    <a:pt x="2720" y="61073"/>
                    <a:pt x="9812" y="64492"/>
                    <a:pt x="20857" y="62694"/>
                  </a:cubicBezTo>
                  <a:cubicBezTo>
                    <a:pt x="27257" y="61650"/>
                    <a:pt x="30518" y="58444"/>
                    <a:pt x="36226" y="50574"/>
                  </a:cubicBezTo>
                  <a:cubicBezTo>
                    <a:pt x="36353" y="50398"/>
                    <a:pt x="36347" y="50374"/>
                    <a:pt x="36475" y="50198"/>
                  </a:cubicBezTo>
                  <a:cubicBezTo>
                    <a:pt x="41411" y="43391"/>
                    <a:pt x="43567" y="41854"/>
                    <a:pt x="47599" y="42577"/>
                  </a:cubicBezTo>
                  <a:cubicBezTo>
                    <a:pt x="53939" y="43719"/>
                    <a:pt x="56300" y="45935"/>
                    <a:pt x="56841" y="49572"/>
                  </a:cubicBezTo>
                  <a:cubicBezTo>
                    <a:pt x="57375" y="53137"/>
                    <a:pt x="56392" y="57715"/>
                    <a:pt x="53592" y="65815"/>
                  </a:cubicBezTo>
                  <a:cubicBezTo>
                    <a:pt x="53368" y="66477"/>
                    <a:pt x="53185" y="67224"/>
                    <a:pt x="52846" y="68189"/>
                  </a:cubicBezTo>
                  <a:cubicBezTo>
                    <a:pt x="48911" y="79411"/>
                    <a:pt x="47787" y="83461"/>
                    <a:pt x="48097" y="88683"/>
                  </a:cubicBezTo>
                  <a:cubicBezTo>
                    <a:pt x="48583" y="96953"/>
                    <a:pt x="54230" y="101969"/>
                    <a:pt x="64340" y="102928"/>
                  </a:cubicBezTo>
                  <a:cubicBezTo>
                    <a:pt x="73636" y="103815"/>
                    <a:pt x="78616" y="99218"/>
                    <a:pt x="86959" y="86934"/>
                  </a:cubicBezTo>
                  <a:cubicBezTo>
                    <a:pt x="87481" y="86163"/>
                    <a:pt x="87840" y="85793"/>
                    <a:pt x="88082" y="85435"/>
                  </a:cubicBezTo>
                  <a:cubicBezTo>
                    <a:pt x="91962" y="79733"/>
                    <a:pt x="94155" y="77067"/>
                    <a:pt x="96456" y="75816"/>
                  </a:cubicBezTo>
                  <a:cubicBezTo>
                    <a:pt x="98739" y="74571"/>
                    <a:pt x="101186" y="75045"/>
                    <a:pt x="105200" y="78190"/>
                  </a:cubicBezTo>
                  <a:cubicBezTo>
                    <a:pt x="109633" y="81664"/>
                    <a:pt x="110464" y="84560"/>
                    <a:pt x="109195" y="88932"/>
                  </a:cubicBezTo>
                  <a:cubicBezTo>
                    <a:pt x="108600" y="91003"/>
                    <a:pt x="107750" y="92909"/>
                    <a:pt x="105698" y="96929"/>
                  </a:cubicBezTo>
                  <a:cubicBezTo>
                    <a:pt x="98678" y="110689"/>
                    <a:pt x="97834" y="117726"/>
                    <a:pt x="107325" y="125669"/>
                  </a:cubicBezTo>
                  <a:cubicBezTo>
                    <a:pt x="113646" y="130964"/>
                    <a:pt x="120441" y="131796"/>
                    <a:pt x="127066" y="128547"/>
                  </a:cubicBezTo>
                  <a:cubicBezTo>
                    <a:pt x="131480" y="126379"/>
                    <a:pt x="134510" y="123616"/>
                    <a:pt x="141184" y="116676"/>
                  </a:cubicBezTo>
                  <a:cubicBezTo>
                    <a:pt x="141293" y="116560"/>
                    <a:pt x="141329" y="116536"/>
                    <a:pt x="141439" y="116427"/>
                  </a:cubicBezTo>
                  <a:cubicBezTo>
                    <a:pt x="151755" y="105697"/>
                    <a:pt x="155508" y="103779"/>
                    <a:pt x="160803" y="107926"/>
                  </a:cubicBezTo>
                  <a:cubicBezTo>
                    <a:pt x="169091" y="114423"/>
                    <a:pt x="169705" y="118060"/>
                    <a:pt x="166177" y="124794"/>
                  </a:cubicBezTo>
                  <a:cubicBezTo>
                    <a:pt x="165606" y="125881"/>
                    <a:pt x="165387" y="126337"/>
                    <a:pt x="163802" y="129045"/>
                  </a:cubicBezTo>
                  <a:cubicBezTo>
                    <a:pt x="156631" y="141305"/>
                    <a:pt x="155350" y="149126"/>
                    <a:pt x="162928" y="160031"/>
                  </a:cubicBezTo>
                  <a:cubicBezTo>
                    <a:pt x="169632" y="169674"/>
                    <a:pt x="178783" y="168277"/>
                    <a:pt x="188170" y="159782"/>
                  </a:cubicBezTo>
                  <a:cubicBezTo>
                    <a:pt x="190963" y="157250"/>
                    <a:pt x="193787" y="154214"/>
                    <a:pt x="197418" y="149909"/>
                  </a:cubicBezTo>
                  <a:cubicBezTo>
                    <a:pt x="206860" y="138712"/>
                    <a:pt x="208469" y="136878"/>
                    <a:pt x="209162" y="136793"/>
                  </a:cubicBezTo>
                  <a:cubicBezTo>
                    <a:pt x="222338" y="135196"/>
                    <a:pt x="225326" y="139234"/>
                    <a:pt x="225405" y="153036"/>
                  </a:cubicBezTo>
                  <a:cubicBezTo>
                    <a:pt x="225411" y="154105"/>
                    <a:pt x="225429" y="154991"/>
                    <a:pt x="225405" y="156910"/>
                  </a:cubicBezTo>
                  <a:cubicBezTo>
                    <a:pt x="225247" y="170627"/>
                    <a:pt x="226030" y="175364"/>
                    <a:pt x="232776" y="178400"/>
                  </a:cubicBezTo>
                  <a:cubicBezTo>
                    <a:pt x="235303" y="179535"/>
                    <a:pt x="238266" y="178430"/>
                    <a:pt x="239401" y="175904"/>
                  </a:cubicBezTo>
                  <a:cubicBezTo>
                    <a:pt x="240537" y="173378"/>
                    <a:pt x="239426" y="170415"/>
                    <a:pt x="236899" y="169279"/>
                  </a:cubicBezTo>
                  <a:cubicBezTo>
                    <a:pt x="235782" y="168775"/>
                    <a:pt x="235297" y="165885"/>
                    <a:pt x="235400" y="157032"/>
                  </a:cubicBezTo>
                  <a:cubicBezTo>
                    <a:pt x="235424" y="155058"/>
                    <a:pt x="235406" y="154184"/>
                    <a:pt x="235400" y="153036"/>
                  </a:cubicBezTo>
                  <a:cubicBezTo>
                    <a:pt x="235290" y="134006"/>
                    <a:pt x="228447" y="124321"/>
                    <a:pt x="208038" y="126792"/>
                  </a:cubicBezTo>
                  <a:cubicBezTo>
                    <a:pt x="204796" y="127187"/>
                    <a:pt x="202100" y="129330"/>
                    <a:pt x="198414" y="133296"/>
                  </a:cubicBezTo>
                  <a:cubicBezTo>
                    <a:pt x="197193" y="134607"/>
                    <a:pt x="195894" y="136101"/>
                    <a:pt x="194170" y="138165"/>
                  </a:cubicBezTo>
                  <a:cubicBezTo>
                    <a:pt x="193744" y="138669"/>
                    <a:pt x="190593" y="142319"/>
                    <a:pt x="189670" y="143412"/>
                  </a:cubicBezTo>
                  <a:cubicBezTo>
                    <a:pt x="186312" y="147401"/>
                    <a:pt x="183804" y="150128"/>
                    <a:pt x="181424" y="152283"/>
                  </a:cubicBezTo>
                  <a:cubicBezTo>
                    <a:pt x="175898" y="157281"/>
                    <a:pt x="173518" y="157657"/>
                    <a:pt x="171174" y="154287"/>
                  </a:cubicBezTo>
                  <a:cubicBezTo>
                    <a:pt x="166377" y="147377"/>
                    <a:pt x="167009" y="143296"/>
                    <a:pt x="172425" y="134042"/>
                  </a:cubicBezTo>
                  <a:cubicBezTo>
                    <a:pt x="174113" y="131164"/>
                    <a:pt x="174374" y="130703"/>
                    <a:pt x="175048" y="129421"/>
                  </a:cubicBezTo>
                  <a:cubicBezTo>
                    <a:pt x="180762" y="118522"/>
                    <a:pt x="179141" y="109626"/>
                    <a:pt x="166930" y="100056"/>
                  </a:cubicBezTo>
                  <a:cubicBezTo>
                    <a:pt x="160773" y="95229"/>
                    <a:pt x="154330" y="94707"/>
                    <a:pt x="147936" y="97931"/>
                  </a:cubicBezTo>
                  <a:cubicBezTo>
                    <a:pt x="143655" y="100087"/>
                    <a:pt x="140558" y="102801"/>
                    <a:pt x="134189" y="109426"/>
                  </a:cubicBezTo>
                  <a:cubicBezTo>
                    <a:pt x="134079" y="109541"/>
                    <a:pt x="134049" y="109565"/>
                    <a:pt x="133940" y="109675"/>
                  </a:cubicBezTo>
                  <a:cubicBezTo>
                    <a:pt x="123173" y="120872"/>
                    <a:pt x="119463" y="122772"/>
                    <a:pt x="113822" y="118048"/>
                  </a:cubicBezTo>
                  <a:cubicBezTo>
                    <a:pt x="109292" y="114253"/>
                    <a:pt x="109626" y="111496"/>
                    <a:pt x="114697" y="101556"/>
                  </a:cubicBezTo>
                  <a:cubicBezTo>
                    <a:pt x="117040" y="96959"/>
                    <a:pt x="117988" y="94695"/>
                    <a:pt x="118820" y="91810"/>
                  </a:cubicBezTo>
                  <a:cubicBezTo>
                    <a:pt x="121194" y="83595"/>
                    <a:pt x="119057" y="76381"/>
                    <a:pt x="111320" y="70315"/>
                  </a:cubicBezTo>
                  <a:cubicBezTo>
                    <a:pt x="104356" y="64856"/>
                    <a:pt x="97664" y="63757"/>
                    <a:pt x="91580" y="67066"/>
                  </a:cubicBezTo>
                  <a:cubicBezTo>
                    <a:pt x="87366" y="69362"/>
                    <a:pt x="84512" y="72756"/>
                    <a:pt x="79709" y="79812"/>
                  </a:cubicBezTo>
                  <a:cubicBezTo>
                    <a:pt x="79460" y="80176"/>
                    <a:pt x="79229" y="80540"/>
                    <a:pt x="78707" y="81311"/>
                  </a:cubicBezTo>
                  <a:cubicBezTo>
                    <a:pt x="72465" y="90511"/>
                    <a:pt x="69289" y="93322"/>
                    <a:pt x="65215" y="92934"/>
                  </a:cubicBezTo>
                  <a:cubicBezTo>
                    <a:pt x="59762" y="92418"/>
                    <a:pt x="58268" y="91069"/>
                    <a:pt x="58092" y="88058"/>
                  </a:cubicBezTo>
                  <a:cubicBezTo>
                    <a:pt x="57897" y="84760"/>
                    <a:pt x="58942" y="81123"/>
                    <a:pt x="62342" y="71438"/>
                  </a:cubicBezTo>
                  <a:cubicBezTo>
                    <a:pt x="62688" y="70454"/>
                    <a:pt x="62859" y="69871"/>
                    <a:pt x="63089" y="69191"/>
                  </a:cubicBezTo>
                  <a:cubicBezTo>
                    <a:pt x="66411" y="59567"/>
                    <a:pt x="67692" y="53786"/>
                    <a:pt x="66842" y="48072"/>
                  </a:cubicBezTo>
                  <a:cubicBezTo>
                    <a:pt x="65621" y="39887"/>
                    <a:pt x="59683" y="34562"/>
                    <a:pt x="49348" y="32704"/>
                  </a:cubicBezTo>
                  <a:cubicBezTo>
                    <a:pt x="40191" y="31058"/>
                    <a:pt x="35394" y="34616"/>
                    <a:pt x="28350" y="44326"/>
                  </a:cubicBezTo>
                  <a:cubicBezTo>
                    <a:pt x="28229" y="44502"/>
                    <a:pt x="28229" y="44526"/>
                    <a:pt x="28101" y="44702"/>
                  </a:cubicBezTo>
                  <a:cubicBezTo>
                    <a:pt x="23942" y="50441"/>
                    <a:pt x="22053" y="52238"/>
                    <a:pt x="19230" y="52699"/>
                  </a:cubicBezTo>
                  <a:cubicBezTo>
                    <a:pt x="12909" y="53726"/>
                    <a:pt x="11136" y="53021"/>
                    <a:pt x="10607" y="50696"/>
                  </a:cubicBezTo>
                  <a:cubicBezTo>
                    <a:pt x="9951" y="47763"/>
                    <a:pt x="10540" y="43870"/>
                    <a:pt x="12860" y="33827"/>
                  </a:cubicBezTo>
                  <a:cubicBezTo>
                    <a:pt x="13067" y="32934"/>
                    <a:pt x="13218" y="32315"/>
                    <a:pt x="13358" y="31708"/>
                  </a:cubicBezTo>
                  <a:cubicBezTo>
                    <a:pt x="17269" y="14469"/>
                    <a:pt x="16819" y="5755"/>
                    <a:pt x="7359" y="594"/>
                  </a:cubicBezTo>
                  <a:cubicBezTo>
                    <a:pt x="6144" y="-74"/>
                    <a:pt x="4845" y="-147"/>
                    <a:pt x="3612" y="217"/>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5" name="Google Shape;2745;p25"/>
            <p:cNvSpPr/>
            <p:nvPr/>
          </p:nvSpPr>
          <p:spPr>
            <a:xfrm>
              <a:off x="5396191" y="799368"/>
              <a:ext cx="259318" cy="83082"/>
            </a:xfrm>
            <a:custGeom>
              <a:avLst/>
              <a:gdLst/>
              <a:ahLst/>
              <a:cxnLst/>
              <a:rect l="l" t="t" r="r" b="b"/>
              <a:pathLst>
                <a:path w="165434" h="53003" extrusionOk="0">
                  <a:moveTo>
                    <a:pt x="156488" y="230"/>
                  </a:moveTo>
                  <a:cubicBezTo>
                    <a:pt x="154733" y="691"/>
                    <a:pt x="153227" y="1790"/>
                    <a:pt x="152244" y="3479"/>
                  </a:cubicBezTo>
                  <a:cubicBezTo>
                    <a:pt x="126188" y="48164"/>
                    <a:pt x="49010" y="51868"/>
                    <a:pt x="12668" y="6855"/>
                  </a:cubicBezTo>
                  <a:cubicBezTo>
                    <a:pt x="10209" y="3806"/>
                    <a:pt x="5722" y="3266"/>
                    <a:pt x="2674" y="5725"/>
                  </a:cubicBezTo>
                  <a:cubicBezTo>
                    <a:pt x="-375" y="8191"/>
                    <a:pt x="-909" y="12678"/>
                    <a:pt x="1550" y="15726"/>
                  </a:cubicBezTo>
                  <a:cubicBezTo>
                    <a:pt x="44001" y="68311"/>
                    <a:pt x="133329" y="64049"/>
                    <a:pt x="164485" y="10601"/>
                  </a:cubicBezTo>
                  <a:cubicBezTo>
                    <a:pt x="166459" y="7219"/>
                    <a:pt x="165244" y="2950"/>
                    <a:pt x="161862" y="983"/>
                  </a:cubicBezTo>
                  <a:cubicBezTo>
                    <a:pt x="160174" y="-7"/>
                    <a:pt x="158243" y="-232"/>
                    <a:pt x="156488" y="23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6" name="Google Shape;2746;p25"/>
            <p:cNvSpPr/>
            <p:nvPr/>
          </p:nvSpPr>
          <p:spPr>
            <a:xfrm>
              <a:off x="5386993" y="657081"/>
              <a:ext cx="74859" cy="74859"/>
            </a:xfrm>
            <a:custGeom>
              <a:avLst/>
              <a:gdLst/>
              <a:ahLst/>
              <a:cxnLst/>
              <a:rect l="l" t="t" r="r" b="b"/>
              <a:pathLst>
                <a:path w="47757" h="47757" extrusionOk="0">
                  <a:moveTo>
                    <a:pt x="0" y="23882"/>
                  </a:moveTo>
                  <a:cubicBezTo>
                    <a:pt x="0" y="10693"/>
                    <a:pt x="10693" y="0"/>
                    <a:pt x="23882" y="0"/>
                  </a:cubicBezTo>
                  <a:cubicBezTo>
                    <a:pt x="37065" y="0"/>
                    <a:pt x="47758" y="10693"/>
                    <a:pt x="47758" y="23882"/>
                  </a:cubicBezTo>
                  <a:cubicBezTo>
                    <a:pt x="47758" y="37071"/>
                    <a:pt x="37065" y="47758"/>
                    <a:pt x="23882" y="47758"/>
                  </a:cubicBezTo>
                  <a:cubicBezTo>
                    <a:pt x="10693"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7" name="Google Shape;2747;p25"/>
            <p:cNvSpPr/>
            <p:nvPr/>
          </p:nvSpPr>
          <p:spPr>
            <a:xfrm>
              <a:off x="5581960" y="659462"/>
              <a:ext cx="74859" cy="74859"/>
            </a:xfrm>
            <a:custGeom>
              <a:avLst/>
              <a:gdLst/>
              <a:ahLst/>
              <a:cxnLst/>
              <a:rect l="l" t="t" r="r" b="b"/>
              <a:pathLst>
                <a:path w="47757" h="47757" extrusionOk="0">
                  <a:moveTo>
                    <a:pt x="0" y="23876"/>
                  </a:moveTo>
                  <a:cubicBezTo>
                    <a:pt x="0" y="10687"/>
                    <a:pt x="10693" y="0"/>
                    <a:pt x="23882" y="0"/>
                  </a:cubicBezTo>
                  <a:cubicBezTo>
                    <a:pt x="37071" y="0"/>
                    <a:pt x="47758" y="10687"/>
                    <a:pt x="47758" y="23876"/>
                  </a:cubicBezTo>
                  <a:cubicBezTo>
                    <a:pt x="47758" y="37065"/>
                    <a:pt x="37071" y="47758"/>
                    <a:pt x="23882" y="47758"/>
                  </a:cubicBezTo>
                  <a:cubicBezTo>
                    <a:pt x="10693"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8" name="Google Shape;2748;p25"/>
            <p:cNvSpPr/>
            <p:nvPr/>
          </p:nvSpPr>
          <p:spPr>
            <a:xfrm>
              <a:off x="5152034" y="667791"/>
              <a:ext cx="1117872" cy="553016"/>
            </a:xfrm>
            <a:custGeom>
              <a:avLst/>
              <a:gdLst/>
              <a:ahLst/>
              <a:cxnLst/>
              <a:rect l="l" t="t" r="r" b="b"/>
              <a:pathLst>
                <a:path w="713156" h="352801" extrusionOk="0">
                  <a:moveTo>
                    <a:pt x="58940" y="178551"/>
                  </a:moveTo>
                  <a:cubicBezTo>
                    <a:pt x="67812" y="176553"/>
                    <a:pt x="72590" y="200993"/>
                    <a:pt x="120907" y="214377"/>
                  </a:cubicBezTo>
                  <a:cubicBezTo>
                    <a:pt x="169223" y="227760"/>
                    <a:pt x="203616" y="238234"/>
                    <a:pt x="252206" y="232077"/>
                  </a:cubicBezTo>
                  <a:cubicBezTo>
                    <a:pt x="317220" y="223837"/>
                    <a:pt x="386152" y="181702"/>
                    <a:pt x="440413" y="144225"/>
                  </a:cubicBezTo>
                  <a:cubicBezTo>
                    <a:pt x="491055" y="109255"/>
                    <a:pt x="535680" y="60410"/>
                    <a:pt x="589704" y="28458"/>
                  </a:cubicBezTo>
                  <a:cubicBezTo>
                    <a:pt x="609560" y="16715"/>
                    <a:pt x="654008" y="-7034"/>
                    <a:pt x="662388" y="2008"/>
                  </a:cubicBezTo>
                  <a:cubicBezTo>
                    <a:pt x="665303" y="5153"/>
                    <a:pt x="716005" y="91044"/>
                    <a:pt x="713030" y="96479"/>
                  </a:cubicBezTo>
                  <a:cubicBezTo>
                    <a:pt x="707140" y="107111"/>
                    <a:pt x="617393" y="159599"/>
                    <a:pt x="600330" y="171392"/>
                  </a:cubicBezTo>
                  <a:cubicBezTo>
                    <a:pt x="539584" y="213344"/>
                    <a:pt x="480216" y="263507"/>
                    <a:pt x="417472" y="300978"/>
                  </a:cubicBezTo>
                  <a:cubicBezTo>
                    <a:pt x="330306" y="353041"/>
                    <a:pt x="234736" y="369776"/>
                    <a:pt x="118478" y="333136"/>
                  </a:cubicBezTo>
                  <a:cubicBezTo>
                    <a:pt x="69900" y="317822"/>
                    <a:pt x="-7259" y="288785"/>
                    <a:pt x="550" y="246249"/>
                  </a:cubicBezTo>
                  <a:cubicBezTo>
                    <a:pt x="2335" y="236510"/>
                    <a:pt x="8577" y="226059"/>
                    <a:pt x="20637" y="214911"/>
                  </a:cubicBezTo>
                  <a:cubicBezTo>
                    <a:pt x="33449" y="203058"/>
                    <a:pt x="51241" y="180287"/>
                    <a:pt x="58940" y="178551"/>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49" name="Google Shape;2749;p25"/>
            <p:cNvGrpSpPr/>
            <p:nvPr/>
          </p:nvGrpSpPr>
          <p:grpSpPr>
            <a:xfrm>
              <a:off x="5207414" y="657054"/>
              <a:ext cx="1067730" cy="567006"/>
              <a:chOff x="5202865" y="667680"/>
              <a:chExt cx="1067730" cy="551885"/>
            </a:xfrm>
          </p:grpSpPr>
          <p:sp>
            <p:nvSpPr>
              <p:cNvPr id="2750" name="Google Shape;2750;p25"/>
              <p:cNvSpPr/>
              <p:nvPr/>
            </p:nvSpPr>
            <p:spPr>
              <a:xfrm>
                <a:off x="5202865" y="987732"/>
                <a:ext cx="169071" cy="192133"/>
              </a:xfrm>
              <a:custGeom>
                <a:avLst/>
                <a:gdLst/>
                <a:ahLst/>
                <a:cxnLst/>
                <a:rect l="l" t="t" r="r" b="b"/>
                <a:pathLst>
                  <a:path w="107860" h="122573" extrusionOk="0">
                    <a:moveTo>
                      <a:pt x="62683" y="0"/>
                    </a:moveTo>
                    <a:lnTo>
                      <a:pt x="0" y="91514"/>
                    </a:lnTo>
                    <a:cubicBezTo>
                      <a:pt x="19279" y="104205"/>
                      <a:pt x="43149" y="113756"/>
                      <a:pt x="65725" y="121602"/>
                    </a:cubicBezTo>
                    <a:cubicBezTo>
                      <a:pt x="66472" y="121863"/>
                      <a:pt x="67158" y="122318"/>
                      <a:pt x="67899" y="122573"/>
                    </a:cubicBezTo>
                    <a:lnTo>
                      <a:pt x="107860" y="15144"/>
                    </a:lnTo>
                    <a:cubicBezTo>
                      <a:pt x="101223" y="13335"/>
                      <a:pt x="95564" y="12302"/>
                      <a:pt x="88411" y="10317"/>
                    </a:cubicBezTo>
                    <a:cubicBezTo>
                      <a:pt x="77548" y="7311"/>
                      <a:pt x="69684" y="3698"/>
                      <a:pt x="62683" y="0"/>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1" name="Google Shape;2751;p25"/>
              <p:cNvSpPr/>
              <p:nvPr/>
            </p:nvSpPr>
            <p:spPr>
              <a:xfrm>
                <a:off x="5406128" y="1026585"/>
                <a:ext cx="96342" cy="192980"/>
              </a:xfrm>
              <a:custGeom>
                <a:avLst/>
                <a:gdLst/>
                <a:ahLst/>
                <a:cxnLst/>
                <a:rect l="l" t="t" r="r" b="b"/>
                <a:pathLst>
                  <a:path w="61462" h="123113" extrusionOk="0">
                    <a:moveTo>
                      <a:pt x="17409" y="0"/>
                    </a:moveTo>
                    <a:lnTo>
                      <a:pt x="0" y="115936"/>
                    </a:lnTo>
                    <a:cubicBezTo>
                      <a:pt x="20524" y="120241"/>
                      <a:pt x="40283" y="122179"/>
                      <a:pt x="59580" y="123114"/>
                    </a:cubicBezTo>
                    <a:lnTo>
                      <a:pt x="61463" y="4797"/>
                    </a:lnTo>
                    <a:cubicBezTo>
                      <a:pt x="46343" y="4724"/>
                      <a:pt x="31703" y="2781"/>
                      <a:pt x="17409" y="0"/>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2" name="Google Shape;2752;p25"/>
              <p:cNvSpPr/>
              <p:nvPr/>
            </p:nvSpPr>
            <p:spPr>
              <a:xfrm>
                <a:off x="5588484" y="998400"/>
                <a:ext cx="117663" cy="217498"/>
              </a:xfrm>
              <a:custGeom>
                <a:avLst/>
                <a:gdLst/>
                <a:ahLst/>
                <a:cxnLst/>
                <a:rect l="l" t="t" r="r" b="b"/>
                <a:pathLst>
                  <a:path w="75064" h="138755" extrusionOk="0">
                    <a:moveTo>
                      <a:pt x="45153" y="0"/>
                    </a:moveTo>
                    <a:cubicBezTo>
                      <a:pt x="30124" y="6370"/>
                      <a:pt x="15095" y="10997"/>
                      <a:pt x="0" y="14798"/>
                    </a:cubicBezTo>
                    <a:lnTo>
                      <a:pt x="18" y="15029"/>
                    </a:lnTo>
                    <a:lnTo>
                      <a:pt x="5337" y="138756"/>
                    </a:lnTo>
                    <a:cubicBezTo>
                      <a:pt x="17330" y="137086"/>
                      <a:pt x="29086" y="134760"/>
                      <a:pt x="40714" y="131760"/>
                    </a:cubicBezTo>
                    <a:cubicBezTo>
                      <a:pt x="52342" y="128761"/>
                      <a:pt x="63837" y="125081"/>
                      <a:pt x="75064" y="120909"/>
                    </a:cubicBezTo>
                    <a:lnTo>
                      <a:pt x="45153"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3" name="Google Shape;2753;p25"/>
              <p:cNvSpPr/>
              <p:nvPr/>
            </p:nvSpPr>
            <p:spPr>
              <a:xfrm>
                <a:off x="5712900" y="935221"/>
                <a:ext cx="155830" cy="218478"/>
              </a:xfrm>
              <a:custGeom>
                <a:avLst/>
                <a:gdLst/>
                <a:ahLst/>
                <a:cxnLst/>
                <a:rect l="l" t="t" r="r" b="b"/>
                <a:pathLst>
                  <a:path w="99413" h="139380" extrusionOk="0">
                    <a:moveTo>
                      <a:pt x="42681" y="0"/>
                    </a:moveTo>
                    <a:cubicBezTo>
                      <a:pt x="28916" y="8604"/>
                      <a:pt x="14628" y="16869"/>
                      <a:pt x="0" y="24562"/>
                    </a:cubicBezTo>
                    <a:lnTo>
                      <a:pt x="41455" y="139381"/>
                    </a:lnTo>
                    <a:cubicBezTo>
                      <a:pt x="47545" y="136132"/>
                      <a:pt x="53957" y="134177"/>
                      <a:pt x="59963" y="130588"/>
                    </a:cubicBezTo>
                    <a:cubicBezTo>
                      <a:pt x="73407" y="122561"/>
                      <a:pt x="86237" y="112505"/>
                      <a:pt x="99414" y="103513"/>
                    </a:cubicBezTo>
                    <a:lnTo>
                      <a:pt x="42681"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4" name="Google Shape;2754;p25"/>
              <p:cNvSpPr/>
              <p:nvPr/>
            </p:nvSpPr>
            <p:spPr>
              <a:xfrm>
                <a:off x="5850431" y="832122"/>
                <a:ext cx="181253" cy="204982"/>
              </a:xfrm>
              <a:custGeom>
                <a:avLst/>
                <a:gdLst/>
                <a:ahLst/>
                <a:cxnLst/>
                <a:rect l="l" t="t" r="r" b="b"/>
                <a:pathLst>
                  <a:path w="115632" h="130770" extrusionOk="0">
                    <a:moveTo>
                      <a:pt x="44285" y="0"/>
                    </a:moveTo>
                    <a:cubicBezTo>
                      <a:pt x="29699" y="12321"/>
                      <a:pt x="15168" y="24799"/>
                      <a:pt x="0" y="35619"/>
                    </a:cubicBezTo>
                    <a:lnTo>
                      <a:pt x="67620" y="130771"/>
                    </a:lnTo>
                    <a:cubicBezTo>
                      <a:pt x="77348" y="123533"/>
                      <a:pt x="87185" y="116695"/>
                      <a:pt x="96888" y="109445"/>
                    </a:cubicBezTo>
                    <a:cubicBezTo>
                      <a:pt x="103166" y="104861"/>
                      <a:pt x="109378" y="100149"/>
                      <a:pt x="115633" y="95528"/>
                    </a:cubicBezTo>
                    <a:lnTo>
                      <a:pt x="44285"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5" name="Google Shape;2755;p25"/>
              <p:cNvSpPr/>
              <p:nvPr/>
            </p:nvSpPr>
            <p:spPr>
              <a:xfrm>
                <a:off x="5975389" y="734739"/>
                <a:ext cx="185355" cy="202507"/>
              </a:xfrm>
              <a:custGeom>
                <a:avLst/>
                <a:gdLst/>
                <a:ahLst/>
                <a:cxnLst/>
                <a:rect l="l" t="t" r="r" b="b"/>
                <a:pathLst>
                  <a:path w="118249" h="129191" extrusionOk="0">
                    <a:moveTo>
                      <a:pt x="43987" y="0"/>
                    </a:moveTo>
                    <a:cubicBezTo>
                      <a:pt x="28910" y="10468"/>
                      <a:pt x="14221" y="21629"/>
                      <a:pt x="0" y="33506"/>
                    </a:cubicBezTo>
                    <a:lnTo>
                      <a:pt x="74833" y="129192"/>
                    </a:lnTo>
                    <a:cubicBezTo>
                      <a:pt x="75077" y="129034"/>
                      <a:pt x="75259" y="128828"/>
                      <a:pt x="75502" y="128670"/>
                    </a:cubicBezTo>
                    <a:cubicBezTo>
                      <a:pt x="81513" y="124516"/>
                      <a:pt x="101005" y="112657"/>
                      <a:pt x="118250" y="102007"/>
                    </a:cubicBezTo>
                    <a:lnTo>
                      <a:pt x="43987"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6" name="Google Shape;2756;p25"/>
              <p:cNvSpPr/>
              <p:nvPr/>
            </p:nvSpPr>
            <p:spPr>
              <a:xfrm>
                <a:off x="6110588" y="667680"/>
                <a:ext cx="160007" cy="187424"/>
              </a:xfrm>
              <a:custGeom>
                <a:avLst/>
                <a:gdLst/>
                <a:ahLst/>
                <a:cxnLst/>
                <a:rect l="l" t="t" r="r" b="b"/>
                <a:pathLst>
                  <a:path w="102078" h="119569" extrusionOk="0">
                    <a:moveTo>
                      <a:pt x="39166" y="694"/>
                    </a:moveTo>
                    <a:cubicBezTo>
                      <a:pt x="28114" y="2917"/>
                      <a:pt x="13906" y="10234"/>
                      <a:pt x="0" y="17532"/>
                    </a:cubicBezTo>
                    <a:lnTo>
                      <a:pt x="71227" y="119569"/>
                    </a:lnTo>
                    <a:cubicBezTo>
                      <a:pt x="86772" y="109338"/>
                      <a:pt x="99949" y="100157"/>
                      <a:pt x="101952" y="96495"/>
                    </a:cubicBezTo>
                    <a:cubicBezTo>
                      <a:pt x="104928" y="91061"/>
                      <a:pt x="54225" y="5109"/>
                      <a:pt x="51310" y="1969"/>
                    </a:cubicBezTo>
                    <a:cubicBezTo>
                      <a:pt x="49246" y="-296"/>
                      <a:pt x="44813" y="-441"/>
                      <a:pt x="39166" y="694"/>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57" name="Google Shape;2757;p25"/>
            <p:cNvSpPr/>
            <p:nvPr/>
          </p:nvSpPr>
          <p:spPr>
            <a:xfrm>
              <a:off x="5375735" y="1282744"/>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758" name="Google Shape;2758;p25"/>
            <p:cNvSpPr/>
            <p:nvPr/>
          </p:nvSpPr>
          <p:spPr>
            <a:xfrm>
              <a:off x="5369319" y="1597139"/>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2759" name="Google Shape;2759;p25"/>
          <p:cNvGrpSpPr/>
          <p:nvPr/>
        </p:nvGrpSpPr>
        <p:grpSpPr>
          <a:xfrm>
            <a:off x="6373798" y="2174196"/>
            <a:ext cx="1064699" cy="1283008"/>
            <a:chOff x="6764692" y="401440"/>
            <a:chExt cx="1579673" cy="1903573"/>
          </a:xfrm>
        </p:grpSpPr>
        <p:grpSp>
          <p:nvGrpSpPr>
            <p:cNvPr id="2760" name="Google Shape;2760;p25"/>
            <p:cNvGrpSpPr/>
            <p:nvPr/>
          </p:nvGrpSpPr>
          <p:grpSpPr>
            <a:xfrm>
              <a:off x="6764692" y="401440"/>
              <a:ext cx="1579673" cy="1903573"/>
              <a:chOff x="5460295" y="2037356"/>
              <a:chExt cx="1579673" cy="1903573"/>
            </a:xfrm>
          </p:grpSpPr>
          <p:grpSp>
            <p:nvGrpSpPr>
              <p:cNvPr id="2761" name="Google Shape;2761;p25"/>
              <p:cNvGrpSpPr/>
              <p:nvPr/>
            </p:nvGrpSpPr>
            <p:grpSpPr>
              <a:xfrm>
                <a:off x="5475026" y="2047322"/>
                <a:ext cx="1552144" cy="1884845"/>
                <a:chOff x="2609767" y="872536"/>
                <a:chExt cx="989509" cy="1201610"/>
              </a:xfrm>
            </p:grpSpPr>
            <p:sp>
              <p:nvSpPr>
                <p:cNvPr id="2762" name="Google Shape;2762;p25"/>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763" name="Google Shape;2763;p25"/>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2764" name="Google Shape;2764;p25"/>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2765" name="Google Shape;2765;p25"/>
            <p:cNvGrpSpPr/>
            <p:nvPr/>
          </p:nvGrpSpPr>
          <p:grpSpPr>
            <a:xfrm>
              <a:off x="7371112" y="1329689"/>
              <a:ext cx="410410" cy="410409"/>
              <a:chOff x="6818398" y="1294347"/>
              <a:chExt cx="249020" cy="249050"/>
            </a:xfrm>
          </p:grpSpPr>
          <p:sp>
            <p:nvSpPr>
              <p:cNvPr id="2766" name="Google Shape;2766;p25"/>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67" name="Google Shape;2767;p25"/>
              <p:cNvGrpSpPr/>
              <p:nvPr/>
            </p:nvGrpSpPr>
            <p:grpSpPr>
              <a:xfrm>
                <a:off x="6818823" y="1295895"/>
                <a:ext cx="248352" cy="246154"/>
                <a:chOff x="6818823" y="1295895"/>
                <a:chExt cx="248352" cy="246154"/>
              </a:xfrm>
            </p:grpSpPr>
            <p:grpSp>
              <p:nvGrpSpPr>
                <p:cNvPr id="2768" name="Google Shape;2768;p25"/>
                <p:cNvGrpSpPr/>
                <p:nvPr/>
              </p:nvGrpSpPr>
              <p:grpSpPr>
                <a:xfrm>
                  <a:off x="6818823" y="1295895"/>
                  <a:ext cx="248352" cy="246154"/>
                  <a:chOff x="6818823" y="1295895"/>
                  <a:chExt cx="248352" cy="246154"/>
                </a:xfrm>
              </p:grpSpPr>
              <p:sp>
                <p:nvSpPr>
                  <p:cNvPr id="2769" name="Google Shape;2769;p25"/>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25"/>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25"/>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25"/>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25"/>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4" name="Google Shape;2774;p25"/>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5" name="Google Shape;2775;p25"/>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6" name="Google Shape;2776;p25"/>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77" name="Google Shape;2777;p25"/>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778" name="Google Shape;2778;p25"/>
            <p:cNvSpPr/>
            <p:nvPr/>
          </p:nvSpPr>
          <p:spPr>
            <a:xfrm>
              <a:off x="7755290" y="1938570"/>
              <a:ext cx="400465" cy="321748"/>
            </a:xfrm>
            <a:custGeom>
              <a:avLst/>
              <a:gdLst/>
              <a:ahLst/>
              <a:cxnLst/>
              <a:rect l="l" t="t" r="r" b="b"/>
              <a:pathLst>
                <a:path w="255480" h="205262" extrusionOk="0">
                  <a:moveTo>
                    <a:pt x="189597" y="12"/>
                  </a:moveTo>
                  <a:cubicBezTo>
                    <a:pt x="187715" y="103"/>
                    <a:pt x="185893" y="698"/>
                    <a:pt x="184375" y="2131"/>
                  </a:cubicBezTo>
                  <a:cubicBezTo>
                    <a:pt x="175691" y="10043"/>
                    <a:pt x="179577" y="22200"/>
                    <a:pt x="190447" y="35498"/>
                  </a:cubicBezTo>
                  <a:cubicBezTo>
                    <a:pt x="197552" y="44096"/>
                    <a:pt x="206841" y="51783"/>
                    <a:pt x="213096" y="54989"/>
                  </a:cubicBezTo>
                  <a:cubicBezTo>
                    <a:pt x="210849" y="69848"/>
                    <a:pt x="201923" y="83425"/>
                    <a:pt x="186864" y="87603"/>
                  </a:cubicBezTo>
                  <a:cubicBezTo>
                    <a:pt x="183281" y="88599"/>
                    <a:pt x="179517" y="88872"/>
                    <a:pt x="175873" y="88478"/>
                  </a:cubicBezTo>
                  <a:cubicBezTo>
                    <a:pt x="175873" y="81640"/>
                    <a:pt x="175388" y="74572"/>
                    <a:pt x="173991" y="67608"/>
                  </a:cubicBezTo>
                  <a:cubicBezTo>
                    <a:pt x="168951" y="43045"/>
                    <a:pt x="156260" y="28211"/>
                    <a:pt x="138348" y="34374"/>
                  </a:cubicBezTo>
                  <a:cubicBezTo>
                    <a:pt x="123410" y="39524"/>
                    <a:pt x="125232" y="58517"/>
                    <a:pt x="137861" y="75483"/>
                  </a:cubicBezTo>
                  <a:cubicBezTo>
                    <a:pt x="145330" y="85472"/>
                    <a:pt x="155107" y="92437"/>
                    <a:pt x="165612" y="95977"/>
                  </a:cubicBezTo>
                  <a:cubicBezTo>
                    <a:pt x="164883" y="104362"/>
                    <a:pt x="162879" y="111157"/>
                    <a:pt x="159843" y="114218"/>
                  </a:cubicBezTo>
                  <a:cubicBezTo>
                    <a:pt x="143144" y="131292"/>
                    <a:pt x="126021" y="133867"/>
                    <a:pt x="110355" y="125840"/>
                  </a:cubicBezTo>
                  <a:cubicBezTo>
                    <a:pt x="111691" y="103111"/>
                    <a:pt x="103554" y="81276"/>
                    <a:pt x="86005" y="70109"/>
                  </a:cubicBezTo>
                  <a:cubicBezTo>
                    <a:pt x="73557" y="62185"/>
                    <a:pt x="64327" y="67255"/>
                    <a:pt x="65663" y="80231"/>
                  </a:cubicBezTo>
                  <a:cubicBezTo>
                    <a:pt x="66574" y="89577"/>
                    <a:pt x="72707" y="102662"/>
                    <a:pt x="81391" y="113841"/>
                  </a:cubicBezTo>
                  <a:cubicBezTo>
                    <a:pt x="86977" y="121037"/>
                    <a:pt x="93170" y="126805"/>
                    <a:pt x="99607" y="131214"/>
                  </a:cubicBezTo>
                  <a:cubicBezTo>
                    <a:pt x="99182" y="134183"/>
                    <a:pt x="99242" y="137128"/>
                    <a:pt x="98392" y="140085"/>
                  </a:cubicBezTo>
                  <a:cubicBezTo>
                    <a:pt x="91652" y="164009"/>
                    <a:pt x="74286" y="177380"/>
                    <a:pt x="52426" y="173318"/>
                  </a:cubicBezTo>
                  <a:cubicBezTo>
                    <a:pt x="55280" y="155320"/>
                    <a:pt x="52912" y="136909"/>
                    <a:pt x="42892" y="124461"/>
                  </a:cubicBezTo>
                  <a:cubicBezTo>
                    <a:pt x="23947" y="100859"/>
                    <a:pt x="2270" y="105789"/>
                    <a:pt x="145" y="129465"/>
                  </a:cubicBezTo>
                  <a:cubicBezTo>
                    <a:pt x="-1677" y="150396"/>
                    <a:pt x="13807" y="171108"/>
                    <a:pt x="41132" y="180319"/>
                  </a:cubicBezTo>
                  <a:cubicBezTo>
                    <a:pt x="39432" y="186428"/>
                    <a:pt x="37063" y="192458"/>
                    <a:pt x="33906" y="197813"/>
                  </a:cubicBezTo>
                  <a:cubicBezTo>
                    <a:pt x="32509" y="200200"/>
                    <a:pt x="33299" y="203151"/>
                    <a:pt x="35667" y="204560"/>
                  </a:cubicBezTo>
                  <a:cubicBezTo>
                    <a:pt x="38035" y="205968"/>
                    <a:pt x="41132" y="205197"/>
                    <a:pt x="42528" y="202811"/>
                  </a:cubicBezTo>
                  <a:cubicBezTo>
                    <a:pt x="46111" y="196793"/>
                    <a:pt x="48844" y="190175"/>
                    <a:pt x="50787" y="183319"/>
                  </a:cubicBezTo>
                  <a:cubicBezTo>
                    <a:pt x="78172" y="188341"/>
                    <a:pt x="100032" y="171199"/>
                    <a:pt x="107987" y="142708"/>
                  </a:cubicBezTo>
                  <a:cubicBezTo>
                    <a:pt x="108594" y="140595"/>
                    <a:pt x="108472" y="138464"/>
                    <a:pt x="108897" y="136332"/>
                  </a:cubicBezTo>
                  <a:cubicBezTo>
                    <a:pt x="127357" y="144487"/>
                    <a:pt x="147820" y="140868"/>
                    <a:pt x="167130" y="121213"/>
                  </a:cubicBezTo>
                  <a:cubicBezTo>
                    <a:pt x="171562" y="116646"/>
                    <a:pt x="174355" y="108437"/>
                    <a:pt x="175509" y="98600"/>
                  </a:cubicBezTo>
                  <a:cubicBezTo>
                    <a:pt x="180124" y="99007"/>
                    <a:pt x="184799" y="98636"/>
                    <a:pt x="189475" y="97349"/>
                  </a:cubicBezTo>
                  <a:cubicBezTo>
                    <a:pt x="208239" y="92157"/>
                    <a:pt x="219411" y="75829"/>
                    <a:pt x="222569" y="57989"/>
                  </a:cubicBezTo>
                  <a:cubicBezTo>
                    <a:pt x="232588" y="60260"/>
                    <a:pt x="241089" y="60266"/>
                    <a:pt x="246979" y="56866"/>
                  </a:cubicBezTo>
                  <a:cubicBezTo>
                    <a:pt x="252019" y="53921"/>
                    <a:pt x="255359" y="48863"/>
                    <a:pt x="255480" y="45620"/>
                  </a:cubicBezTo>
                  <a:cubicBezTo>
                    <a:pt x="255540" y="42851"/>
                    <a:pt x="253355" y="40562"/>
                    <a:pt x="250562" y="40495"/>
                  </a:cubicBezTo>
                  <a:cubicBezTo>
                    <a:pt x="247829" y="40428"/>
                    <a:pt x="245521" y="42596"/>
                    <a:pt x="245461" y="45365"/>
                  </a:cubicBezTo>
                  <a:cubicBezTo>
                    <a:pt x="245461" y="44673"/>
                    <a:pt x="245400" y="44642"/>
                    <a:pt x="245461" y="44491"/>
                  </a:cubicBezTo>
                  <a:cubicBezTo>
                    <a:pt x="245340" y="44758"/>
                    <a:pt x="245157" y="45013"/>
                    <a:pt x="244975" y="45365"/>
                  </a:cubicBezTo>
                  <a:cubicBezTo>
                    <a:pt x="244246" y="46422"/>
                    <a:pt x="243335" y="47442"/>
                    <a:pt x="241939" y="48243"/>
                  </a:cubicBezTo>
                  <a:cubicBezTo>
                    <a:pt x="238174" y="50435"/>
                    <a:pt x="231738" y="50296"/>
                    <a:pt x="223358" y="48116"/>
                  </a:cubicBezTo>
                  <a:cubicBezTo>
                    <a:pt x="223480" y="31678"/>
                    <a:pt x="217165" y="15271"/>
                    <a:pt x="202956" y="5884"/>
                  </a:cubicBezTo>
                  <a:cubicBezTo>
                    <a:pt x="202956" y="5859"/>
                    <a:pt x="200527" y="4202"/>
                    <a:pt x="199494" y="3509"/>
                  </a:cubicBezTo>
                  <a:cubicBezTo>
                    <a:pt x="198098" y="2586"/>
                    <a:pt x="196762" y="1846"/>
                    <a:pt x="195486" y="1257"/>
                  </a:cubicBezTo>
                  <a:cubicBezTo>
                    <a:pt x="193422" y="358"/>
                    <a:pt x="191479" y="-79"/>
                    <a:pt x="189597" y="12"/>
                  </a:cubicBezTo>
                  <a:close/>
                  <a:moveTo>
                    <a:pt x="190872" y="10256"/>
                  </a:moveTo>
                  <a:cubicBezTo>
                    <a:pt x="191054" y="10316"/>
                    <a:pt x="191115" y="10274"/>
                    <a:pt x="191358" y="10383"/>
                  </a:cubicBezTo>
                  <a:cubicBezTo>
                    <a:pt x="192086" y="10717"/>
                    <a:pt x="192997" y="11239"/>
                    <a:pt x="193968" y="11883"/>
                  </a:cubicBezTo>
                  <a:cubicBezTo>
                    <a:pt x="194819" y="12417"/>
                    <a:pt x="197065" y="14081"/>
                    <a:pt x="197369" y="14257"/>
                  </a:cubicBezTo>
                  <a:cubicBezTo>
                    <a:pt x="207206" y="20754"/>
                    <a:pt x="212428" y="31788"/>
                    <a:pt x="213461" y="43367"/>
                  </a:cubicBezTo>
                  <a:cubicBezTo>
                    <a:pt x="208785" y="39900"/>
                    <a:pt x="203016" y="34970"/>
                    <a:pt x="198219" y="29122"/>
                  </a:cubicBezTo>
                  <a:cubicBezTo>
                    <a:pt x="190932" y="20208"/>
                    <a:pt x="188686" y="13389"/>
                    <a:pt x="190872" y="10256"/>
                  </a:cubicBezTo>
                  <a:close/>
                  <a:moveTo>
                    <a:pt x="148852" y="43616"/>
                  </a:moveTo>
                  <a:cubicBezTo>
                    <a:pt x="155714" y="45820"/>
                    <a:pt x="161118" y="55014"/>
                    <a:pt x="164094" y="69611"/>
                  </a:cubicBezTo>
                  <a:cubicBezTo>
                    <a:pt x="165186" y="74973"/>
                    <a:pt x="165733" y="80432"/>
                    <a:pt x="165854" y="85727"/>
                  </a:cubicBezTo>
                  <a:cubicBezTo>
                    <a:pt x="158446" y="82545"/>
                    <a:pt x="151585" y="76959"/>
                    <a:pt x="145999" y="69484"/>
                  </a:cubicBezTo>
                  <a:cubicBezTo>
                    <a:pt x="136769" y="57121"/>
                    <a:pt x="135615" y="45930"/>
                    <a:pt x="141626" y="43871"/>
                  </a:cubicBezTo>
                  <a:cubicBezTo>
                    <a:pt x="144177" y="42997"/>
                    <a:pt x="146606" y="42888"/>
                    <a:pt x="148852" y="43616"/>
                  </a:cubicBezTo>
                  <a:close/>
                  <a:moveTo>
                    <a:pt x="75865" y="75981"/>
                  </a:moveTo>
                  <a:cubicBezTo>
                    <a:pt x="76472" y="75920"/>
                    <a:pt x="77807" y="76813"/>
                    <a:pt x="80662" y="78604"/>
                  </a:cubicBezTo>
                  <a:cubicBezTo>
                    <a:pt x="93109" y="86528"/>
                    <a:pt x="99729" y="101788"/>
                    <a:pt x="100518" y="118468"/>
                  </a:cubicBezTo>
                  <a:cubicBezTo>
                    <a:pt x="96693" y="115219"/>
                    <a:pt x="92806" y="112250"/>
                    <a:pt x="89284" y="107720"/>
                  </a:cubicBezTo>
                  <a:cubicBezTo>
                    <a:pt x="81633" y="97914"/>
                    <a:pt x="76411" y="86486"/>
                    <a:pt x="75622" y="79230"/>
                  </a:cubicBezTo>
                  <a:cubicBezTo>
                    <a:pt x="75440" y="77080"/>
                    <a:pt x="75318" y="76042"/>
                    <a:pt x="75865" y="75981"/>
                  </a:cubicBezTo>
                  <a:close/>
                  <a:moveTo>
                    <a:pt x="18057" y="118838"/>
                  </a:moveTo>
                  <a:cubicBezTo>
                    <a:pt x="22429" y="118620"/>
                    <a:pt x="28380" y="122379"/>
                    <a:pt x="35181" y="130837"/>
                  </a:cubicBezTo>
                  <a:cubicBezTo>
                    <a:pt x="42953" y="140534"/>
                    <a:pt x="44836" y="155375"/>
                    <a:pt x="42772" y="170325"/>
                  </a:cubicBezTo>
                  <a:cubicBezTo>
                    <a:pt x="20729" y="162340"/>
                    <a:pt x="8767" y="146151"/>
                    <a:pt x="10164" y="130339"/>
                  </a:cubicBezTo>
                  <a:cubicBezTo>
                    <a:pt x="10771" y="123259"/>
                    <a:pt x="13625" y="119063"/>
                    <a:pt x="18057" y="11883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9" name="Google Shape;2779;p25"/>
            <p:cNvSpPr/>
            <p:nvPr/>
          </p:nvSpPr>
          <p:spPr>
            <a:xfrm>
              <a:off x="6813927" y="628036"/>
              <a:ext cx="1096977" cy="542723"/>
            </a:xfrm>
            <a:custGeom>
              <a:avLst/>
              <a:gdLst/>
              <a:ahLst/>
              <a:cxnLst/>
              <a:rect l="l" t="t" r="r" b="b"/>
              <a:pathLst>
                <a:path w="699826" h="346235" extrusionOk="0">
                  <a:moveTo>
                    <a:pt x="642019" y="175228"/>
                  </a:moveTo>
                  <a:cubicBezTo>
                    <a:pt x="633275" y="173266"/>
                    <a:pt x="628600" y="197251"/>
                    <a:pt x="581175" y="210386"/>
                  </a:cubicBezTo>
                  <a:cubicBezTo>
                    <a:pt x="533752" y="223520"/>
                    <a:pt x="499990" y="233800"/>
                    <a:pt x="452324" y="227758"/>
                  </a:cubicBezTo>
                  <a:cubicBezTo>
                    <a:pt x="388505" y="219670"/>
                    <a:pt x="320861" y="178318"/>
                    <a:pt x="267608" y="141539"/>
                  </a:cubicBezTo>
                  <a:cubicBezTo>
                    <a:pt x="217937" y="107219"/>
                    <a:pt x="174157" y="59285"/>
                    <a:pt x="121086" y="27928"/>
                  </a:cubicBezTo>
                  <a:cubicBezTo>
                    <a:pt x="101594" y="16403"/>
                    <a:pt x="57996" y="-6902"/>
                    <a:pt x="49798" y="1970"/>
                  </a:cubicBezTo>
                  <a:cubicBezTo>
                    <a:pt x="46944" y="5055"/>
                    <a:pt x="-2847" y="89349"/>
                    <a:pt x="128" y="94680"/>
                  </a:cubicBezTo>
                  <a:cubicBezTo>
                    <a:pt x="5836" y="105118"/>
                    <a:pt x="93943" y="156628"/>
                    <a:pt x="110702" y="168202"/>
                  </a:cubicBezTo>
                  <a:cubicBezTo>
                    <a:pt x="170332" y="209378"/>
                    <a:pt x="228564" y="258605"/>
                    <a:pt x="290136" y="295378"/>
                  </a:cubicBezTo>
                  <a:cubicBezTo>
                    <a:pt x="375693" y="346469"/>
                    <a:pt x="469448" y="362895"/>
                    <a:pt x="583544" y="326935"/>
                  </a:cubicBezTo>
                  <a:cubicBezTo>
                    <a:pt x="631271" y="311906"/>
                    <a:pt x="706992" y="283410"/>
                    <a:pt x="699280" y="241663"/>
                  </a:cubicBezTo>
                  <a:cubicBezTo>
                    <a:pt x="697580" y="232106"/>
                    <a:pt x="691447" y="221856"/>
                    <a:pt x="679606" y="210908"/>
                  </a:cubicBezTo>
                  <a:cubicBezTo>
                    <a:pt x="667036" y="199280"/>
                    <a:pt x="649548" y="176928"/>
                    <a:pt x="642019" y="175228"/>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0" name="Google Shape;2780;p25"/>
            <p:cNvSpPr/>
            <p:nvPr/>
          </p:nvSpPr>
          <p:spPr>
            <a:xfrm>
              <a:off x="7367815" y="952489"/>
              <a:ext cx="115454" cy="213453"/>
            </a:xfrm>
            <a:custGeom>
              <a:avLst/>
              <a:gdLst/>
              <a:ahLst/>
              <a:cxnLst/>
              <a:rect l="l" t="t" r="r" b="b"/>
              <a:pathLst>
                <a:path w="73655" h="136174" extrusionOk="0">
                  <a:moveTo>
                    <a:pt x="29389" y="0"/>
                  </a:moveTo>
                  <a:cubicBezTo>
                    <a:pt x="44145" y="6254"/>
                    <a:pt x="58839" y="10790"/>
                    <a:pt x="73656" y="14525"/>
                  </a:cubicBezTo>
                  <a:lnTo>
                    <a:pt x="73656" y="14749"/>
                  </a:lnTo>
                  <a:lnTo>
                    <a:pt x="68434" y="136175"/>
                  </a:lnTo>
                  <a:cubicBezTo>
                    <a:pt x="56653" y="134535"/>
                    <a:pt x="45116" y="132258"/>
                    <a:pt x="33700" y="129313"/>
                  </a:cubicBezTo>
                  <a:cubicBezTo>
                    <a:pt x="22284" y="126368"/>
                    <a:pt x="11051" y="122755"/>
                    <a:pt x="0" y="118663"/>
                  </a:cubicBezTo>
                  <a:lnTo>
                    <a:pt x="29389"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1" name="Google Shape;2781;p25"/>
            <p:cNvSpPr/>
            <p:nvPr/>
          </p:nvSpPr>
          <p:spPr>
            <a:xfrm>
              <a:off x="7036029" y="956509"/>
              <a:ext cx="490787" cy="632778"/>
            </a:xfrm>
            <a:custGeom>
              <a:avLst/>
              <a:gdLst/>
              <a:ahLst/>
              <a:cxnLst/>
              <a:rect l="l" t="t" r="r" b="b"/>
              <a:pathLst>
                <a:path w="313102" h="403686" extrusionOk="0">
                  <a:moveTo>
                    <a:pt x="196941" y="0"/>
                  </a:moveTo>
                  <a:cubicBezTo>
                    <a:pt x="182065" y="47229"/>
                    <a:pt x="155650" y="94471"/>
                    <a:pt x="131058" y="134031"/>
                  </a:cubicBezTo>
                  <a:cubicBezTo>
                    <a:pt x="99179" y="185329"/>
                    <a:pt x="53638" y="231417"/>
                    <a:pt x="24856" y="285891"/>
                  </a:cubicBezTo>
                  <a:cubicBezTo>
                    <a:pt x="14290" y="305911"/>
                    <a:pt x="-6963" y="350602"/>
                    <a:pt x="2266" y="358374"/>
                  </a:cubicBezTo>
                  <a:cubicBezTo>
                    <a:pt x="5485" y="361077"/>
                    <a:pt x="92135" y="406715"/>
                    <a:pt x="97357" y="403527"/>
                  </a:cubicBezTo>
                  <a:cubicBezTo>
                    <a:pt x="107498" y="397291"/>
                    <a:pt x="154557" y="306749"/>
                    <a:pt x="165305" y="289455"/>
                  </a:cubicBezTo>
                  <a:cubicBezTo>
                    <a:pt x="203560" y="227926"/>
                    <a:pt x="249890" y="167368"/>
                    <a:pt x="283652" y="104089"/>
                  </a:cubicBezTo>
                  <a:cubicBezTo>
                    <a:pt x="296282" y="80481"/>
                    <a:pt x="305937" y="56368"/>
                    <a:pt x="313102" y="31606"/>
                  </a:cubicBezTo>
                  <a:cubicBezTo>
                    <a:pt x="312981" y="31587"/>
                    <a:pt x="312798" y="31642"/>
                    <a:pt x="312677" y="31606"/>
                  </a:cubicBezTo>
                  <a:cubicBezTo>
                    <a:pt x="301808" y="28782"/>
                    <a:pt x="291728" y="25036"/>
                    <a:pt x="281769" y="20439"/>
                  </a:cubicBezTo>
                  <a:cubicBezTo>
                    <a:pt x="279037" y="19194"/>
                    <a:pt x="276123" y="17634"/>
                    <a:pt x="273694" y="16401"/>
                  </a:cubicBezTo>
                  <a:cubicBezTo>
                    <a:pt x="263735" y="12509"/>
                    <a:pt x="256206" y="9442"/>
                    <a:pt x="244425" y="5228"/>
                  </a:cubicBezTo>
                  <a:cubicBezTo>
                    <a:pt x="238961" y="4578"/>
                    <a:pt x="234042" y="3844"/>
                    <a:pt x="224023" y="2854"/>
                  </a:cubicBezTo>
                  <a:cubicBezTo>
                    <a:pt x="208842" y="1360"/>
                    <a:pt x="203864" y="771"/>
                    <a:pt x="196941" y="0"/>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2" name="Google Shape;2782;p25"/>
            <p:cNvSpPr/>
            <p:nvPr/>
          </p:nvSpPr>
          <p:spPr>
            <a:xfrm>
              <a:off x="7279138" y="1035595"/>
              <a:ext cx="214063" cy="146912"/>
            </a:xfrm>
            <a:custGeom>
              <a:avLst/>
              <a:gdLst/>
              <a:ahLst/>
              <a:cxnLst/>
              <a:rect l="l" t="t" r="r" b="b"/>
              <a:pathLst>
                <a:path w="136563" h="93724" extrusionOk="0">
                  <a:moveTo>
                    <a:pt x="0" y="43003"/>
                  </a:moveTo>
                  <a:cubicBezTo>
                    <a:pt x="7833" y="29104"/>
                    <a:pt x="15241" y="14707"/>
                    <a:pt x="22103" y="0"/>
                  </a:cubicBezTo>
                  <a:lnTo>
                    <a:pt x="136563" y="35213"/>
                  </a:lnTo>
                  <a:cubicBezTo>
                    <a:pt x="133710" y="41333"/>
                    <a:pt x="132070" y="47715"/>
                    <a:pt x="128852" y="53769"/>
                  </a:cubicBezTo>
                  <a:cubicBezTo>
                    <a:pt x="121626" y="67328"/>
                    <a:pt x="112396" y="80378"/>
                    <a:pt x="104199" y="93724"/>
                  </a:cubicBezTo>
                  <a:lnTo>
                    <a:pt x="0" y="4300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3" name="Google Shape;2783;p25"/>
            <p:cNvSpPr/>
            <p:nvPr/>
          </p:nvSpPr>
          <p:spPr>
            <a:xfrm>
              <a:off x="7269337" y="918080"/>
              <a:ext cx="270634" cy="290464"/>
            </a:xfrm>
            <a:custGeom>
              <a:avLst/>
              <a:gdLst/>
              <a:ahLst/>
              <a:cxnLst/>
              <a:rect l="l" t="t" r="r" b="b"/>
              <a:pathLst>
                <a:path w="172653" h="185304" extrusionOk="0">
                  <a:moveTo>
                    <a:pt x="51304" y="7757"/>
                  </a:moveTo>
                  <a:cubicBezTo>
                    <a:pt x="10984" y="89750"/>
                    <a:pt x="-45973" y="109266"/>
                    <a:pt x="63266" y="163873"/>
                  </a:cubicBezTo>
                  <a:cubicBezTo>
                    <a:pt x="80390" y="172441"/>
                    <a:pt x="119494" y="190475"/>
                    <a:pt x="139290" y="183887"/>
                  </a:cubicBezTo>
                  <a:cubicBezTo>
                    <a:pt x="154592" y="178780"/>
                    <a:pt x="161271" y="147770"/>
                    <a:pt x="164611" y="134891"/>
                  </a:cubicBezTo>
                  <a:cubicBezTo>
                    <a:pt x="169407" y="116273"/>
                    <a:pt x="179427" y="53602"/>
                    <a:pt x="165703" y="38993"/>
                  </a:cubicBezTo>
                  <a:cubicBezTo>
                    <a:pt x="147791" y="19914"/>
                    <a:pt x="62902" y="-15760"/>
                    <a:pt x="51304" y="7757"/>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84" name="Google Shape;2784;p25"/>
            <p:cNvGrpSpPr/>
            <p:nvPr/>
          </p:nvGrpSpPr>
          <p:grpSpPr>
            <a:xfrm>
              <a:off x="6813839" y="627929"/>
              <a:ext cx="1047918" cy="961723"/>
              <a:chOff x="6813839" y="627929"/>
              <a:chExt cx="1047918" cy="961723"/>
            </a:xfrm>
          </p:grpSpPr>
          <p:sp>
            <p:nvSpPr>
              <p:cNvPr id="2785" name="Google Shape;2785;p25"/>
              <p:cNvSpPr/>
              <p:nvPr/>
            </p:nvSpPr>
            <p:spPr>
              <a:xfrm>
                <a:off x="7695760" y="942021"/>
                <a:ext cx="165997" cy="188564"/>
              </a:xfrm>
              <a:custGeom>
                <a:avLst/>
                <a:gdLst/>
                <a:ahLst/>
                <a:cxnLst/>
                <a:rect l="l" t="t" r="r" b="b"/>
                <a:pathLst>
                  <a:path w="105899" h="120296" extrusionOk="0">
                    <a:moveTo>
                      <a:pt x="44327" y="0"/>
                    </a:moveTo>
                    <a:lnTo>
                      <a:pt x="105899" y="89814"/>
                    </a:lnTo>
                    <a:cubicBezTo>
                      <a:pt x="86954" y="102268"/>
                      <a:pt x="63516" y="111637"/>
                      <a:pt x="41352" y="119337"/>
                    </a:cubicBezTo>
                    <a:cubicBezTo>
                      <a:pt x="40623" y="119592"/>
                      <a:pt x="39955" y="120047"/>
                      <a:pt x="39227" y="120296"/>
                    </a:cubicBezTo>
                    <a:lnTo>
                      <a:pt x="0" y="14859"/>
                    </a:lnTo>
                    <a:cubicBezTo>
                      <a:pt x="6558" y="13086"/>
                      <a:pt x="12084" y="12071"/>
                      <a:pt x="19128" y="10128"/>
                    </a:cubicBezTo>
                    <a:cubicBezTo>
                      <a:pt x="29754" y="7171"/>
                      <a:pt x="37466" y="3631"/>
                      <a:pt x="44327"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6" name="Google Shape;2786;p25"/>
              <p:cNvSpPr/>
              <p:nvPr/>
            </p:nvSpPr>
            <p:spPr>
              <a:xfrm>
                <a:off x="7567745" y="980159"/>
                <a:ext cx="94514" cy="189373"/>
              </a:xfrm>
              <a:custGeom>
                <a:avLst/>
                <a:gdLst/>
                <a:ahLst/>
                <a:cxnLst/>
                <a:rect l="l" t="t" r="r" b="b"/>
                <a:pathLst>
                  <a:path w="60296" h="120812" extrusionOk="0">
                    <a:moveTo>
                      <a:pt x="43234" y="0"/>
                    </a:moveTo>
                    <a:lnTo>
                      <a:pt x="60296" y="113775"/>
                    </a:lnTo>
                    <a:cubicBezTo>
                      <a:pt x="40198" y="117995"/>
                      <a:pt x="20767" y="119901"/>
                      <a:pt x="1821" y="120812"/>
                    </a:cubicBezTo>
                    <a:lnTo>
                      <a:pt x="0" y="4700"/>
                    </a:lnTo>
                    <a:cubicBezTo>
                      <a:pt x="14816" y="4633"/>
                      <a:pt x="29207" y="2726"/>
                      <a:pt x="43234"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7" name="Google Shape;2787;p25"/>
              <p:cNvSpPr/>
              <p:nvPr/>
            </p:nvSpPr>
            <p:spPr>
              <a:xfrm>
                <a:off x="7208272" y="890481"/>
                <a:ext cx="152955" cy="214415"/>
              </a:xfrm>
              <a:custGeom>
                <a:avLst/>
                <a:gdLst/>
                <a:ahLst/>
                <a:cxnLst/>
                <a:rect l="l" t="t" r="r" b="b"/>
                <a:pathLst>
                  <a:path w="97579" h="136788" extrusionOk="0">
                    <a:moveTo>
                      <a:pt x="55681" y="0"/>
                    </a:moveTo>
                    <a:cubicBezTo>
                      <a:pt x="69162" y="8446"/>
                      <a:pt x="83189" y="16559"/>
                      <a:pt x="97580" y="24113"/>
                    </a:cubicBezTo>
                    <a:lnTo>
                      <a:pt x="56896" y="136788"/>
                    </a:lnTo>
                    <a:cubicBezTo>
                      <a:pt x="50885" y="133606"/>
                      <a:pt x="44570" y="131681"/>
                      <a:pt x="38680" y="128160"/>
                    </a:cubicBezTo>
                    <a:cubicBezTo>
                      <a:pt x="25503" y="120284"/>
                      <a:pt x="12934" y="110411"/>
                      <a:pt x="0" y="101594"/>
                    </a:cubicBezTo>
                    <a:lnTo>
                      <a:pt x="55681"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8" name="Google Shape;2788;p25"/>
              <p:cNvSpPr/>
              <p:nvPr/>
            </p:nvSpPr>
            <p:spPr>
              <a:xfrm>
                <a:off x="7048252" y="789306"/>
                <a:ext cx="177990" cy="201165"/>
              </a:xfrm>
              <a:custGeom>
                <a:avLst/>
                <a:gdLst/>
                <a:ahLst/>
                <a:cxnLst/>
                <a:rect l="l" t="t" r="r" b="b"/>
                <a:pathLst>
                  <a:path w="113550" h="128335" extrusionOk="0">
                    <a:moveTo>
                      <a:pt x="70073" y="0"/>
                    </a:moveTo>
                    <a:cubicBezTo>
                      <a:pt x="84404" y="12090"/>
                      <a:pt x="98612" y="24337"/>
                      <a:pt x="113550" y="34958"/>
                    </a:cubicBezTo>
                    <a:lnTo>
                      <a:pt x="47181" y="128336"/>
                    </a:lnTo>
                    <a:cubicBezTo>
                      <a:pt x="37587" y="121231"/>
                      <a:pt x="27932" y="114521"/>
                      <a:pt x="18460" y="107411"/>
                    </a:cubicBezTo>
                    <a:cubicBezTo>
                      <a:pt x="12266" y="102911"/>
                      <a:pt x="6194" y="98284"/>
                      <a:pt x="0" y="93749"/>
                    </a:cubicBezTo>
                    <a:lnTo>
                      <a:pt x="70073"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25"/>
              <p:cNvSpPr/>
              <p:nvPr/>
            </p:nvSpPr>
            <p:spPr>
              <a:xfrm>
                <a:off x="6921665" y="693742"/>
                <a:ext cx="181891" cy="198729"/>
              </a:xfrm>
              <a:custGeom>
                <a:avLst/>
                <a:gdLst/>
                <a:ahLst/>
                <a:cxnLst/>
                <a:rect l="l" t="t" r="r" b="b"/>
                <a:pathLst>
                  <a:path w="116039" h="126781" extrusionOk="0">
                    <a:moveTo>
                      <a:pt x="72866" y="0"/>
                    </a:moveTo>
                    <a:cubicBezTo>
                      <a:pt x="87682" y="10268"/>
                      <a:pt x="102073" y="21222"/>
                      <a:pt x="116039" y="32875"/>
                    </a:cubicBezTo>
                    <a:lnTo>
                      <a:pt x="42565" y="126781"/>
                    </a:lnTo>
                    <a:cubicBezTo>
                      <a:pt x="42323" y="126629"/>
                      <a:pt x="42141" y="126423"/>
                      <a:pt x="41958" y="126271"/>
                    </a:cubicBezTo>
                    <a:cubicBezTo>
                      <a:pt x="36008" y="122197"/>
                      <a:pt x="16880" y="110562"/>
                      <a:pt x="0" y="100106"/>
                    </a:cubicBezTo>
                    <a:lnTo>
                      <a:pt x="72866"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25"/>
              <p:cNvSpPr/>
              <p:nvPr/>
            </p:nvSpPr>
            <p:spPr>
              <a:xfrm>
                <a:off x="6813839" y="627929"/>
                <a:ext cx="157051" cy="183932"/>
              </a:xfrm>
              <a:custGeom>
                <a:avLst/>
                <a:gdLst/>
                <a:ahLst/>
                <a:cxnLst/>
                <a:rect l="l" t="t" r="r" b="b"/>
                <a:pathLst>
                  <a:path w="100192" h="117341" extrusionOk="0">
                    <a:moveTo>
                      <a:pt x="61756" y="683"/>
                    </a:moveTo>
                    <a:cubicBezTo>
                      <a:pt x="72625" y="2863"/>
                      <a:pt x="86530" y="10040"/>
                      <a:pt x="100193" y="17205"/>
                    </a:cubicBezTo>
                    <a:lnTo>
                      <a:pt x="30302" y="117342"/>
                    </a:lnTo>
                    <a:cubicBezTo>
                      <a:pt x="15061" y="107298"/>
                      <a:pt x="2127" y="98293"/>
                      <a:pt x="123" y="94693"/>
                    </a:cubicBezTo>
                    <a:cubicBezTo>
                      <a:pt x="-2791" y="89361"/>
                      <a:pt x="46940" y="5013"/>
                      <a:pt x="49793" y="1928"/>
                    </a:cubicBezTo>
                    <a:cubicBezTo>
                      <a:pt x="51858" y="-288"/>
                      <a:pt x="56230" y="-434"/>
                      <a:pt x="61756" y="683"/>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25"/>
              <p:cNvSpPr/>
              <p:nvPr/>
            </p:nvSpPr>
            <p:spPr>
              <a:xfrm>
                <a:off x="7184745" y="1174468"/>
                <a:ext cx="202640" cy="173259"/>
              </a:xfrm>
              <a:custGeom>
                <a:avLst/>
                <a:gdLst/>
                <a:ahLst/>
                <a:cxnLst/>
                <a:rect l="l" t="t" r="r" b="b"/>
                <a:pathLst>
                  <a:path w="129276" h="110532" extrusionOk="0">
                    <a:moveTo>
                      <a:pt x="0" y="45098"/>
                    </a:moveTo>
                    <a:cubicBezTo>
                      <a:pt x="11355" y="30215"/>
                      <a:pt x="22952" y="15381"/>
                      <a:pt x="32789" y="0"/>
                    </a:cubicBezTo>
                    <a:lnTo>
                      <a:pt x="129276" y="61785"/>
                    </a:lnTo>
                    <a:cubicBezTo>
                      <a:pt x="122658" y="71664"/>
                      <a:pt x="116403" y="81628"/>
                      <a:pt x="109785" y="91484"/>
                    </a:cubicBezTo>
                    <a:cubicBezTo>
                      <a:pt x="105595" y="97853"/>
                      <a:pt x="101223" y="104174"/>
                      <a:pt x="97033" y="110532"/>
                    </a:cubicBezTo>
                    <a:lnTo>
                      <a:pt x="0" y="45098"/>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25"/>
              <p:cNvSpPr/>
              <p:nvPr/>
            </p:nvSpPr>
            <p:spPr>
              <a:xfrm>
                <a:off x="7095210" y="1301723"/>
                <a:ext cx="200737" cy="176618"/>
              </a:xfrm>
              <a:custGeom>
                <a:avLst/>
                <a:gdLst/>
                <a:ahLst/>
                <a:cxnLst/>
                <a:rect l="l" t="t" r="r" b="b"/>
                <a:pathLst>
                  <a:path w="128062" h="112675" extrusionOk="0">
                    <a:moveTo>
                      <a:pt x="0" y="44722"/>
                    </a:moveTo>
                    <a:cubicBezTo>
                      <a:pt x="9533" y="29432"/>
                      <a:pt x="19795" y="14507"/>
                      <a:pt x="30725" y="0"/>
                    </a:cubicBezTo>
                    <a:lnTo>
                      <a:pt x="128062" y="68859"/>
                    </a:lnTo>
                    <a:cubicBezTo>
                      <a:pt x="127941" y="69083"/>
                      <a:pt x="127758" y="69296"/>
                      <a:pt x="127577" y="69521"/>
                    </a:cubicBezTo>
                    <a:cubicBezTo>
                      <a:pt x="123812" y="75617"/>
                      <a:pt x="113125" y="95297"/>
                      <a:pt x="103470" y="112676"/>
                    </a:cubicBezTo>
                    <a:lnTo>
                      <a:pt x="0" y="44722"/>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25"/>
              <p:cNvSpPr/>
              <p:nvPr/>
            </p:nvSpPr>
            <p:spPr>
              <a:xfrm>
                <a:off x="7035878" y="1438578"/>
                <a:ext cx="185689" cy="151074"/>
              </a:xfrm>
              <a:custGeom>
                <a:avLst/>
                <a:gdLst/>
                <a:ahLst/>
                <a:cxnLst/>
                <a:rect l="l" t="t" r="r" b="b"/>
                <a:pathLst>
                  <a:path w="118462" h="96379" extrusionOk="0">
                    <a:moveTo>
                      <a:pt x="419" y="39196"/>
                    </a:moveTo>
                    <a:cubicBezTo>
                      <a:pt x="2059" y="28272"/>
                      <a:pt x="8556" y="14015"/>
                      <a:pt x="15053" y="0"/>
                    </a:cubicBezTo>
                    <a:lnTo>
                      <a:pt x="118463" y="64997"/>
                    </a:lnTo>
                    <a:cubicBezTo>
                      <a:pt x="109172" y="80718"/>
                      <a:pt x="100793" y="94070"/>
                      <a:pt x="97270" y="96220"/>
                    </a:cubicBezTo>
                    <a:cubicBezTo>
                      <a:pt x="92109" y="99408"/>
                      <a:pt x="5459" y="53775"/>
                      <a:pt x="2241" y="51073"/>
                    </a:cubicBezTo>
                    <a:cubicBezTo>
                      <a:pt x="-66" y="49130"/>
                      <a:pt x="-431" y="44788"/>
                      <a:pt x="419" y="39196"/>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4" name="Google Shape;2794;p25"/>
              <p:cNvSpPr/>
              <p:nvPr/>
            </p:nvSpPr>
            <p:spPr>
              <a:xfrm>
                <a:off x="7284134" y="965952"/>
                <a:ext cx="157960" cy="238981"/>
              </a:xfrm>
              <a:custGeom>
                <a:avLst/>
                <a:gdLst/>
                <a:ahLst/>
                <a:cxnLst/>
                <a:rect l="l" t="t" r="r" b="b"/>
                <a:pathLst>
                  <a:path w="100772" h="152460" extrusionOk="0">
                    <a:moveTo>
                      <a:pt x="39625" y="0"/>
                    </a:moveTo>
                    <a:cubicBezTo>
                      <a:pt x="1795" y="64122"/>
                      <a:pt x="-35670" y="87093"/>
                      <a:pt x="63063" y="136472"/>
                    </a:cubicBezTo>
                    <a:cubicBezTo>
                      <a:pt x="71747" y="140814"/>
                      <a:pt x="86138" y="147694"/>
                      <a:pt x="100772" y="152461"/>
                    </a:cubicBezTo>
                    <a:cubicBezTo>
                      <a:pt x="87110" y="130297"/>
                      <a:pt x="72536" y="105529"/>
                      <a:pt x="60210" y="73662"/>
                    </a:cubicBezTo>
                    <a:cubicBezTo>
                      <a:pt x="50858" y="49488"/>
                      <a:pt x="44604" y="24289"/>
                      <a:pt x="39625"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5" name="Google Shape;2795;p25"/>
              <p:cNvSpPr/>
              <p:nvPr/>
            </p:nvSpPr>
            <p:spPr>
              <a:xfrm>
                <a:off x="7444048" y="935949"/>
                <a:ext cx="100809" cy="212578"/>
              </a:xfrm>
              <a:custGeom>
                <a:avLst/>
                <a:gdLst/>
                <a:ahLst/>
                <a:cxnLst/>
                <a:rect l="l" t="t" r="r" b="b"/>
                <a:pathLst>
                  <a:path w="64312" h="135616" extrusionOk="0">
                    <a:moveTo>
                      <a:pt x="0" y="0"/>
                    </a:moveTo>
                    <a:cubicBezTo>
                      <a:pt x="2854" y="25060"/>
                      <a:pt x="7347" y="50818"/>
                      <a:pt x="16820" y="75089"/>
                    </a:cubicBezTo>
                    <a:cubicBezTo>
                      <a:pt x="25564" y="97519"/>
                      <a:pt x="39105" y="117497"/>
                      <a:pt x="53678" y="135616"/>
                    </a:cubicBezTo>
                    <a:cubicBezTo>
                      <a:pt x="54407" y="132708"/>
                      <a:pt x="55682" y="128597"/>
                      <a:pt x="56229" y="126478"/>
                    </a:cubicBezTo>
                    <a:cubicBezTo>
                      <a:pt x="61025" y="107860"/>
                      <a:pt x="71105" y="45444"/>
                      <a:pt x="57382" y="30835"/>
                    </a:cubicBezTo>
                    <a:cubicBezTo>
                      <a:pt x="48638" y="21562"/>
                      <a:pt x="24228" y="8410"/>
                      <a:pt x="0"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96" name="Google Shape;2796;p25"/>
            <p:cNvSpPr/>
            <p:nvPr/>
          </p:nvSpPr>
          <p:spPr>
            <a:xfrm>
              <a:off x="6959129" y="1900219"/>
              <a:ext cx="398352" cy="360072"/>
            </a:xfrm>
            <a:custGeom>
              <a:avLst/>
              <a:gdLst/>
              <a:ahLst/>
              <a:cxnLst/>
              <a:rect l="l" t="t" r="r" b="b"/>
              <a:pathLst>
                <a:path w="254132" h="229711" extrusionOk="0">
                  <a:moveTo>
                    <a:pt x="87182" y="323"/>
                  </a:moveTo>
                  <a:cubicBezTo>
                    <a:pt x="84085" y="-151"/>
                    <a:pt x="80624" y="-132"/>
                    <a:pt x="76920" y="572"/>
                  </a:cubicBezTo>
                  <a:cubicBezTo>
                    <a:pt x="64775" y="2910"/>
                    <a:pt x="50628" y="11757"/>
                    <a:pt x="39212" y="23816"/>
                  </a:cubicBezTo>
                  <a:cubicBezTo>
                    <a:pt x="27189" y="36495"/>
                    <a:pt x="20145" y="50328"/>
                    <a:pt x="18445" y="63802"/>
                  </a:cubicBezTo>
                  <a:cubicBezTo>
                    <a:pt x="14255" y="62836"/>
                    <a:pt x="10369" y="61683"/>
                    <a:pt x="7090" y="60177"/>
                  </a:cubicBezTo>
                  <a:cubicBezTo>
                    <a:pt x="4600" y="59011"/>
                    <a:pt x="1625" y="60164"/>
                    <a:pt x="471" y="62672"/>
                  </a:cubicBezTo>
                  <a:cubicBezTo>
                    <a:pt x="-683" y="65186"/>
                    <a:pt x="350" y="68131"/>
                    <a:pt x="2839" y="69297"/>
                  </a:cubicBezTo>
                  <a:cubicBezTo>
                    <a:pt x="7272" y="71349"/>
                    <a:pt x="12676" y="72880"/>
                    <a:pt x="18323" y="74045"/>
                  </a:cubicBezTo>
                  <a:cubicBezTo>
                    <a:pt x="19780" y="88576"/>
                    <a:pt x="28039" y="102196"/>
                    <a:pt x="44980" y="112780"/>
                  </a:cubicBezTo>
                  <a:cubicBezTo>
                    <a:pt x="52753" y="117638"/>
                    <a:pt x="68055" y="118026"/>
                    <a:pt x="84449" y="115531"/>
                  </a:cubicBezTo>
                  <a:cubicBezTo>
                    <a:pt x="78984" y="148727"/>
                    <a:pt x="95136" y="174176"/>
                    <a:pt x="135577" y="178754"/>
                  </a:cubicBezTo>
                  <a:cubicBezTo>
                    <a:pt x="138067" y="179046"/>
                    <a:pt x="140495" y="178548"/>
                    <a:pt x="142925" y="178384"/>
                  </a:cubicBezTo>
                  <a:cubicBezTo>
                    <a:pt x="143896" y="183934"/>
                    <a:pt x="145778" y="189587"/>
                    <a:pt x="149179" y="195374"/>
                  </a:cubicBezTo>
                  <a:cubicBezTo>
                    <a:pt x="158044" y="210451"/>
                    <a:pt x="175654" y="215594"/>
                    <a:pt x="194903" y="213870"/>
                  </a:cubicBezTo>
                  <a:cubicBezTo>
                    <a:pt x="197210" y="219134"/>
                    <a:pt x="200307" y="224138"/>
                    <a:pt x="204800" y="228364"/>
                  </a:cubicBezTo>
                  <a:cubicBezTo>
                    <a:pt x="206804" y="230265"/>
                    <a:pt x="210022" y="230131"/>
                    <a:pt x="211904" y="228115"/>
                  </a:cubicBezTo>
                  <a:cubicBezTo>
                    <a:pt x="213787" y="226099"/>
                    <a:pt x="213666" y="222893"/>
                    <a:pt x="211662" y="220992"/>
                  </a:cubicBezTo>
                  <a:cubicBezTo>
                    <a:pt x="208990" y="218503"/>
                    <a:pt x="207108" y="215594"/>
                    <a:pt x="205529" y="212619"/>
                  </a:cubicBezTo>
                  <a:cubicBezTo>
                    <a:pt x="212452" y="211034"/>
                    <a:pt x="219434" y="208842"/>
                    <a:pt x="226296" y="205496"/>
                  </a:cubicBezTo>
                  <a:cubicBezTo>
                    <a:pt x="239472" y="198993"/>
                    <a:pt x="249309" y="190219"/>
                    <a:pt x="252770" y="181007"/>
                  </a:cubicBezTo>
                  <a:cubicBezTo>
                    <a:pt x="257021" y="169567"/>
                    <a:pt x="251252" y="159171"/>
                    <a:pt x="236497" y="152516"/>
                  </a:cubicBezTo>
                  <a:cubicBezTo>
                    <a:pt x="220588" y="145345"/>
                    <a:pt x="203829" y="155443"/>
                    <a:pt x="195510" y="173884"/>
                  </a:cubicBezTo>
                  <a:cubicBezTo>
                    <a:pt x="191138" y="183703"/>
                    <a:pt x="189923" y="194202"/>
                    <a:pt x="191806" y="204124"/>
                  </a:cubicBezTo>
                  <a:cubicBezTo>
                    <a:pt x="176989" y="204877"/>
                    <a:pt x="164116" y="200960"/>
                    <a:pt x="157923" y="190376"/>
                  </a:cubicBezTo>
                  <a:cubicBezTo>
                    <a:pt x="155190" y="185749"/>
                    <a:pt x="153794" y="181153"/>
                    <a:pt x="153065" y="176756"/>
                  </a:cubicBezTo>
                  <a:cubicBezTo>
                    <a:pt x="156526" y="175821"/>
                    <a:pt x="159745" y="174971"/>
                    <a:pt x="164420" y="173259"/>
                  </a:cubicBezTo>
                  <a:cubicBezTo>
                    <a:pt x="165756" y="172767"/>
                    <a:pt x="166363" y="172494"/>
                    <a:pt x="167031" y="172257"/>
                  </a:cubicBezTo>
                  <a:cubicBezTo>
                    <a:pt x="183973" y="166063"/>
                    <a:pt x="195449" y="157665"/>
                    <a:pt x="203646" y="144143"/>
                  </a:cubicBezTo>
                  <a:cubicBezTo>
                    <a:pt x="210083" y="133504"/>
                    <a:pt x="207533" y="124584"/>
                    <a:pt x="197271" y="122775"/>
                  </a:cubicBezTo>
                  <a:cubicBezTo>
                    <a:pt x="190045" y="121500"/>
                    <a:pt x="179540" y="124202"/>
                    <a:pt x="169764" y="129776"/>
                  </a:cubicBezTo>
                  <a:cubicBezTo>
                    <a:pt x="153551" y="139024"/>
                    <a:pt x="143350" y="152790"/>
                    <a:pt x="142317" y="168510"/>
                  </a:cubicBezTo>
                  <a:cubicBezTo>
                    <a:pt x="140435" y="168638"/>
                    <a:pt x="138492" y="168972"/>
                    <a:pt x="136670" y="168760"/>
                  </a:cubicBezTo>
                  <a:cubicBezTo>
                    <a:pt x="101269" y="164746"/>
                    <a:pt x="89186" y="143141"/>
                    <a:pt x="95440" y="113533"/>
                  </a:cubicBezTo>
                  <a:cubicBezTo>
                    <a:pt x="101026" y="112203"/>
                    <a:pt x="106735" y="110782"/>
                    <a:pt x="112078" y="108784"/>
                  </a:cubicBezTo>
                  <a:cubicBezTo>
                    <a:pt x="124951" y="103951"/>
                    <a:pt x="134910" y="97648"/>
                    <a:pt x="140314" y="90416"/>
                  </a:cubicBezTo>
                  <a:cubicBezTo>
                    <a:pt x="147115" y="81290"/>
                    <a:pt x="146325" y="70979"/>
                    <a:pt x="137399" y="61549"/>
                  </a:cubicBezTo>
                  <a:cubicBezTo>
                    <a:pt x="129566" y="53218"/>
                    <a:pt x="118333" y="56400"/>
                    <a:pt x="107949" y="66923"/>
                  </a:cubicBezTo>
                  <a:cubicBezTo>
                    <a:pt x="98901" y="76074"/>
                    <a:pt x="90825" y="90276"/>
                    <a:pt x="86574" y="105032"/>
                  </a:cubicBezTo>
                  <a:cubicBezTo>
                    <a:pt x="86574" y="105074"/>
                    <a:pt x="86574" y="105117"/>
                    <a:pt x="86574" y="105159"/>
                  </a:cubicBezTo>
                  <a:cubicBezTo>
                    <a:pt x="70908" y="108007"/>
                    <a:pt x="56274" y="108013"/>
                    <a:pt x="50324" y="104285"/>
                  </a:cubicBezTo>
                  <a:cubicBezTo>
                    <a:pt x="37451" y="96227"/>
                    <a:pt x="30771" y="86208"/>
                    <a:pt x="28828" y="75418"/>
                  </a:cubicBezTo>
                  <a:cubicBezTo>
                    <a:pt x="41398" y="76675"/>
                    <a:pt x="54939" y="76134"/>
                    <a:pt x="66719" y="72922"/>
                  </a:cubicBezTo>
                  <a:cubicBezTo>
                    <a:pt x="93254" y="65672"/>
                    <a:pt x="108131" y="47522"/>
                    <a:pt x="104427" y="19815"/>
                  </a:cubicBezTo>
                  <a:cubicBezTo>
                    <a:pt x="102909" y="8332"/>
                    <a:pt x="96533" y="1750"/>
                    <a:pt x="87182" y="323"/>
                  </a:cubicBezTo>
                  <a:close/>
                  <a:moveTo>
                    <a:pt x="85056" y="10069"/>
                  </a:moveTo>
                  <a:cubicBezTo>
                    <a:pt x="90522" y="10658"/>
                    <a:pt x="93618" y="14240"/>
                    <a:pt x="94590" y="21193"/>
                  </a:cubicBezTo>
                  <a:cubicBezTo>
                    <a:pt x="97505" y="43436"/>
                    <a:pt x="86150" y="57274"/>
                    <a:pt x="64108" y="63298"/>
                  </a:cubicBezTo>
                  <a:cubicBezTo>
                    <a:pt x="53057" y="66310"/>
                    <a:pt x="40184" y="66631"/>
                    <a:pt x="28464" y="65301"/>
                  </a:cubicBezTo>
                  <a:cubicBezTo>
                    <a:pt x="29678" y="53904"/>
                    <a:pt x="35750" y="41990"/>
                    <a:pt x="46437" y="30684"/>
                  </a:cubicBezTo>
                  <a:cubicBezTo>
                    <a:pt x="56517" y="20046"/>
                    <a:pt x="68905" y="12346"/>
                    <a:pt x="78803" y="10445"/>
                  </a:cubicBezTo>
                  <a:cubicBezTo>
                    <a:pt x="81171" y="10002"/>
                    <a:pt x="83235" y="9875"/>
                    <a:pt x="85056" y="10069"/>
                  </a:cubicBezTo>
                  <a:close/>
                  <a:moveTo>
                    <a:pt x="124162" y="67421"/>
                  </a:moveTo>
                  <a:cubicBezTo>
                    <a:pt x="126712" y="66552"/>
                    <a:pt x="128777" y="66917"/>
                    <a:pt x="130173" y="68423"/>
                  </a:cubicBezTo>
                  <a:cubicBezTo>
                    <a:pt x="135760" y="74367"/>
                    <a:pt x="136124" y="79261"/>
                    <a:pt x="132298" y="84417"/>
                  </a:cubicBezTo>
                  <a:cubicBezTo>
                    <a:pt x="128290" y="89809"/>
                    <a:pt x="119851" y="95067"/>
                    <a:pt x="108556" y="99288"/>
                  </a:cubicBezTo>
                  <a:cubicBezTo>
                    <a:pt x="105338" y="100502"/>
                    <a:pt x="101816" y="101340"/>
                    <a:pt x="98416" y="102287"/>
                  </a:cubicBezTo>
                  <a:cubicBezTo>
                    <a:pt x="102484" y="91193"/>
                    <a:pt x="108374" y="80689"/>
                    <a:pt x="115053" y="73918"/>
                  </a:cubicBezTo>
                  <a:cubicBezTo>
                    <a:pt x="118514" y="70402"/>
                    <a:pt x="121611" y="68295"/>
                    <a:pt x="124162" y="67421"/>
                  </a:cubicBezTo>
                  <a:close/>
                  <a:moveTo>
                    <a:pt x="195510" y="132648"/>
                  </a:moveTo>
                  <a:cubicBezTo>
                    <a:pt x="198000" y="133079"/>
                    <a:pt x="198181" y="133844"/>
                    <a:pt x="195024" y="139024"/>
                  </a:cubicBezTo>
                  <a:cubicBezTo>
                    <a:pt x="188102" y="150391"/>
                    <a:pt x="178507" y="157417"/>
                    <a:pt x="163570" y="162888"/>
                  </a:cubicBezTo>
                  <a:cubicBezTo>
                    <a:pt x="162902" y="163131"/>
                    <a:pt x="162234" y="163270"/>
                    <a:pt x="160898" y="163762"/>
                  </a:cubicBezTo>
                  <a:cubicBezTo>
                    <a:pt x="157802" y="164922"/>
                    <a:pt x="155858" y="165383"/>
                    <a:pt x="153429" y="166136"/>
                  </a:cubicBezTo>
                  <a:cubicBezTo>
                    <a:pt x="155312" y="155176"/>
                    <a:pt x="162477" y="145479"/>
                    <a:pt x="174682" y="138520"/>
                  </a:cubicBezTo>
                  <a:cubicBezTo>
                    <a:pt x="182576" y="134002"/>
                    <a:pt x="190956" y="131841"/>
                    <a:pt x="195510" y="132648"/>
                  </a:cubicBezTo>
                  <a:close/>
                  <a:moveTo>
                    <a:pt x="223746" y="160264"/>
                  </a:moveTo>
                  <a:cubicBezTo>
                    <a:pt x="226539" y="159937"/>
                    <a:pt x="229453" y="160319"/>
                    <a:pt x="232368" y="161637"/>
                  </a:cubicBezTo>
                  <a:cubicBezTo>
                    <a:pt x="242752" y="166300"/>
                    <a:pt x="245605" y="171559"/>
                    <a:pt x="243359" y="177509"/>
                  </a:cubicBezTo>
                  <a:cubicBezTo>
                    <a:pt x="240990" y="183879"/>
                    <a:pt x="232915" y="191020"/>
                    <a:pt x="221741" y="196497"/>
                  </a:cubicBezTo>
                  <a:cubicBezTo>
                    <a:pt x="215305" y="199691"/>
                    <a:pt x="208747" y="201999"/>
                    <a:pt x="202250" y="203371"/>
                  </a:cubicBezTo>
                  <a:cubicBezTo>
                    <a:pt x="198181" y="184043"/>
                    <a:pt x="209233" y="161965"/>
                    <a:pt x="223746" y="160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7" name="Google Shape;2797;p25"/>
            <p:cNvSpPr/>
            <p:nvPr/>
          </p:nvSpPr>
          <p:spPr>
            <a:xfrm>
              <a:off x="8043429" y="874760"/>
              <a:ext cx="236699" cy="323121"/>
            </a:xfrm>
            <a:custGeom>
              <a:avLst/>
              <a:gdLst/>
              <a:ahLst/>
              <a:cxnLst/>
              <a:rect l="l" t="t" r="r" b="b"/>
              <a:pathLst>
                <a:path w="151004" h="206138" extrusionOk="0">
                  <a:moveTo>
                    <a:pt x="44144" y="224"/>
                  </a:moveTo>
                  <a:cubicBezTo>
                    <a:pt x="42929" y="625"/>
                    <a:pt x="41897" y="1487"/>
                    <a:pt x="41289" y="2719"/>
                  </a:cubicBezTo>
                  <a:cubicBezTo>
                    <a:pt x="40075" y="5191"/>
                    <a:pt x="40925" y="8215"/>
                    <a:pt x="43415" y="9466"/>
                  </a:cubicBezTo>
                  <a:cubicBezTo>
                    <a:pt x="68250" y="22035"/>
                    <a:pt x="76023" y="34987"/>
                    <a:pt x="70679" y="47332"/>
                  </a:cubicBezTo>
                  <a:cubicBezTo>
                    <a:pt x="62664" y="45164"/>
                    <a:pt x="54162" y="43840"/>
                    <a:pt x="44690" y="44332"/>
                  </a:cubicBezTo>
                  <a:cubicBezTo>
                    <a:pt x="17790" y="45723"/>
                    <a:pt x="-3280" y="57685"/>
                    <a:pt x="424" y="74693"/>
                  </a:cubicBezTo>
                  <a:cubicBezTo>
                    <a:pt x="4553" y="93395"/>
                    <a:pt x="39832" y="87967"/>
                    <a:pt x="63696" y="70321"/>
                  </a:cubicBezTo>
                  <a:cubicBezTo>
                    <a:pt x="68493" y="66763"/>
                    <a:pt x="72015" y="62962"/>
                    <a:pt x="75051" y="59075"/>
                  </a:cubicBezTo>
                  <a:cubicBezTo>
                    <a:pt x="83916" y="62895"/>
                    <a:pt x="90292" y="68888"/>
                    <a:pt x="92539" y="76818"/>
                  </a:cubicBezTo>
                  <a:cubicBezTo>
                    <a:pt x="93814" y="81336"/>
                    <a:pt x="92600" y="87159"/>
                    <a:pt x="90414" y="93310"/>
                  </a:cubicBezTo>
                  <a:cubicBezTo>
                    <a:pt x="85192" y="92776"/>
                    <a:pt x="80151" y="91720"/>
                    <a:pt x="74566" y="92060"/>
                  </a:cubicBezTo>
                  <a:cubicBezTo>
                    <a:pt x="59506" y="92983"/>
                    <a:pt x="45236" y="97342"/>
                    <a:pt x="35946" y="103682"/>
                  </a:cubicBezTo>
                  <a:cubicBezTo>
                    <a:pt x="24834" y="111242"/>
                    <a:pt x="21312" y="121637"/>
                    <a:pt x="28781" y="131298"/>
                  </a:cubicBezTo>
                  <a:cubicBezTo>
                    <a:pt x="41350" y="147438"/>
                    <a:pt x="61693" y="143710"/>
                    <a:pt x="79788" y="126799"/>
                  </a:cubicBezTo>
                  <a:cubicBezTo>
                    <a:pt x="87074" y="119998"/>
                    <a:pt x="92903" y="111928"/>
                    <a:pt x="97032" y="103682"/>
                  </a:cubicBezTo>
                  <a:cubicBezTo>
                    <a:pt x="118285" y="107999"/>
                    <a:pt x="133101" y="121261"/>
                    <a:pt x="135773" y="143291"/>
                  </a:cubicBezTo>
                  <a:cubicBezTo>
                    <a:pt x="136926" y="152727"/>
                    <a:pt x="133709" y="161938"/>
                    <a:pt x="127515" y="170160"/>
                  </a:cubicBezTo>
                  <a:cubicBezTo>
                    <a:pt x="114945" y="164276"/>
                    <a:pt x="101343" y="159728"/>
                    <a:pt x="89138" y="158289"/>
                  </a:cubicBezTo>
                  <a:cubicBezTo>
                    <a:pt x="65214" y="155459"/>
                    <a:pt x="49366" y="163790"/>
                    <a:pt x="50519" y="183780"/>
                  </a:cubicBezTo>
                  <a:cubicBezTo>
                    <a:pt x="51856" y="206460"/>
                    <a:pt x="76448" y="211585"/>
                    <a:pt x="103165" y="200521"/>
                  </a:cubicBezTo>
                  <a:cubicBezTo>
                    <a:pt x="113427" y="196252"/>
                    <a:pt x="121867" y="189913"/>
                    <a:pt x="129033" y="182778"/>
                  </a:cubicBezTo>
                  <a:cubicBezTo>
                    <a:pt x="133769" y="185334"/>
                    <a:pt x="138991" y="187599"/>
                    <a:pt x="142878" y="190526"/>
                  </a:cubicBezTo>
                  <a:cubicBezTo>
                    <a:pt x="145124" y="192190"/>
                    <a:pt x="148342" y="191741"/>
                    <a:pt x="149982" y="189524"/>
                  </a:cubicBezTo>
                  <a:cubicBezTo>
                    <a:pt x="151682" y="187314"/>
                    <a:pt x="151196" y="184065"/>
                    <a:pt x="149011" y="182402"/>
                  </a:cubicBezTo>
                  <a:cubicBezTo>
                    <a:pt x="145306" y="179608"/>
                    <a:pt x="141056" y="177009"/>
                    <a:pt x="136623" y="174532"/>
                  </a:cubicBezTo>
                  <a:cubicBezTo>
                    <a:pt x="143485" y="164780"/>
                    <a:pt x="147128" y="153656"/>
                    <a:pt x="145731" y="142046"/>
                  </a:cubicBezTo>
                  <a:cubicBezTo>
                    <a:pt x="142574" y="115620"/>
                    <a:pt x="124964" y="99516"/>
                    <a:pt x="100675" y="94063"/>
                  </a:cubicBezTo>
                  <a:cubicBezTo>
                    <a:pt x="102801" y="86953"/>
                    <a:pt x="103772" y="79964"/>
                    <a:pt x="102133" y="74068"/>
                  </a:cubicBezTo>
                  <a:cubicBezTo>
                    <a:pt x="99097" y="63186"/>
                    <a:pt x="91021" y="55286"/>
                    <a:pt x="80151" y="50325"/>
                  </a:cubicBezTo>
                  <a:cubicBezTo>
                    <a:pt x="86831" y="33584"/>
                    <a:pt x="77480" y="15495"/>
                    <a:pt x="48030" y="594"/>
                  </a:cubicBezTo>
                  <a:cubicBezTo>
                    <a:pt x="46815" y="-31"/>
                    <a:pt x="45419" y="-177"/>
                    <a:pt x="44144" y="224"/>
                  </a:cubicBezTo>
                  <a:close/>
                  <a:moveTo>
                    <a:pt x="45176" y="54448"/>
                  </a:moveTo>
                  <a:cubicBezTo>
                    <a:pt x="51976" y="54102"/>
                    <a:pt x="58109" y="54679"/>
                    <a:pt x="63939" y="55827"/>
                  </a:cubicBezTo>
                  <a:cubicBezTo>
                    <a:pt x="61874" y="58001"/>
                    <a:pt x="60538" y="60211"/>
                    <a:pt x="57685" y="62324"/>
                  </a:cubicBezTo>
                  <a:cubicBezTo>
                    <a:pt x="38861" y="76248"/>
                    <a:pt x="11900" y="80365"/>
                    <a:pt x="10200" y="72568"/>
                  </a:cubicBezTo>
                  <a:cubicBezTo>
                    <a:pt x="8318" y="64194"/>
                    <a:pt x="23681" y="55560"/>
                    <a:pt x="45176" y="54448"/>
                  </a:cubicBezTo>
                  <a:close/>
                  <a:moveTo>
                    <a:pt x="75173" y="102182"/>
                  </a:moveTo>
                  <a:cubicBezTo>
                    <a:pt x="78998" y="101951"/>
                    <a:pt x="82277" y="102722"/>
                    <a:pt x="85920" y="102935"/>
                  </a:cubicBezTo>
                  <a:cubicBezTo>
                    <a:pt x="82520" y="108752"/>
                    <a:pt x="78330" y="114600"/>
                    <a:pt x="73047" y="119554"/>
                  </a:cubicBezTo>
                  <a:cubicBezTo>
                    <a:pt x="58656" y="132980"/>
                    <a:pt x="44812" y="135464"/>
                    <a:pt x="36796" y="125177"/>
                  </a:cubicBezTo>
                  <a:cubicBezTo>
                    <a:pt x="33396" y="120775"/>
                    <a:pt x="34732" y="116573"/>
                    <a:pt x="41532" y="111928"/>
                  </a:cubicBezTo>
                  <a:cubicBezTo>
                    <a:pt x="49183" y="106700"/>
                    <a:pt x="61813" y="102996"/>
                    <a:pt x="75173" y="102182"/>
                  </a:cubicBezTo>
                  <a:close/>
                  <a:moveTo>
                    <a:pt x="75780" y="168035"/>
                  </a:moveTo>
                  <a:cubicBezTo>
                    <a:pt x="79301" y="167689"/>
                    <a:pt x="83370" y="167731"/>
                    <a:pt x="88046" y="168284"/>
                  </a:cubicBezTo>
                  <a:cubicBezTo>
                    <a:pt x="98126" y="169474"/>
                    <a:pt x="109237" y="173123"/>
                    <a:pt x="119925" y="177781"/>
                  </a:cubicBezTo>
                  <a:cubicBezTo>
                    <a:pt x="114096" y="183057"/>
                    <a:pt x="107355" y="187921"/>
                    <a:pt x="99279" y="191273"/>
                  </a:cubicBezTo>
                  <a:cubicBezTo>
                    <a:pt x="77905" y="200120"/>
                    <a:pt x="61328" y="196598"/>
                    <a:pt x="60538" y="183155"/>
                  </a:cubicBezTo>
                  <a:cubicBezTo>
                    <a:pt x="59992" y="174058"/>
                    <a:pt x="65275" y="169073"/>
                    <a:pt x="75780" y="16803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8" name="Google Shape;2798;p25"/>
            <p:cNvSpPr/>
            <p:nvPr/>
          </p:nvSpPr>
          <p:spPr>
            <a:xfrm>
              <a:off x="6838771" y="899567"/>
              <a:ext cx="242630" cy="344079"/>
            </a:xfrm>
            <a:custGeom>
              <a:avLst/>
              <a:gdLst/>
              <a:ahLst/>
              <a:cxnLst/>
              <a:rect l="l" t="t" r="r" b="b"/>
              <a:pathLst>
                <a:path w="154788" h="219508" extrusionOk="0">
                  <a:moveTo>
                    <a:pt x="103527" y="43"/>
                  </a:moveTo>
                  <a:cubicBezTo>
                    <a:pt x="102252" y="-127"/>
                    <a:pt x="100916" y="201"/>
                    <a:pt x="99762" y="1045"/>
                  </a:cubicBezTo>
                  <a:cubicBezTo>
                    <a:pt x="92658" y="6456"/>
                    <a:pt x="88711" y="12850"/>
                    <a:pt x="86403" y="19535"/>
                  </a:cubicBezTo>
                  <a:cubicBezTo>
                    <a:pt x="75231" y="22328"/>
                    <a:pt x="64483" y="28862"/>
                    <a:pt x="55192" y="40029"/>
                  </a:cubicBezTo>
                  <a:cubicBezTo>
                    <a:pt x="39587" y="58719"/>
                    <a:pt x="40437" y="78508"/>
                    <a:pt x="52703" y="95255"/>
                  </a:cubicBezTo>
                  <a:cubicBezTo>
                    <a:pt x="38554" y="100987"/>
                    <a:pt x="27078" y="110496"/>
                    <a:pt x="22342" y="123995"/>
                  </a:cubicBezTo>
                  <a:cubicBezTo>
                    <a:pt x="17727" y="137038"/>
                    <a:pt x="19184" y="149280"/>
                    <a:pt x="24831" y="159232"/>
                  </a:cubicBezTo>
                  <a:cubicBezTo>
                    <a:pt x="5825" y="171813"/>
                    <a:pt x="-4558" y="192125"/>
                    <a:pt x="1939" y="215715"/>
                  </a:cubicBezTo>
                  <a:cubicBezTo>
                    <a:pt x="2668" y="218381"/>
                    <a:pt x="5400" y="220075"/>
                    <a:pt x="8072" y="219334"/>
                  </a:cubicBezTo>
                  <a:cubicBezTo>
                    <a:pt x="10744" y="218600"/>
                    <a:pt x="12323" y="215758"/>
                    <a:pt x="11594" y="213092"/>
                  </a:cubicBezTo>
                  <a:cubicBezTo>
                    <a:pt x="6311" y="193959"/>
                    <a:pt x="14813" y="177436"/>
                    <a:pt x="30843" y="167108"/>
                  </a:cubicBezTo>
                  <a:cubicBezTo>
                    <a:pt x="41590" y="178857"/>
                    <a:pt x="59018" y="185877"/>
                    <a:pt x="78267" y="184474"/>
                  </a:cubicBezTo>
                  <a:cubicBezTo>
                    <a:pt x="80209" y="184334"/>
                    <a:pt x="82760" y="183867"/>
                    <a:pt x="84946" y="183223"/>
                  </a:cubicBezTo>
                  <a:cubicBezTo>
                    <a:pt x="89500" y="181881"/>
                    <a:pt x="92658" y="179786"/>
                    <a:pt x="92779" y="175354"/>
                  </a:cubicBezTo>
                  <a:cubicBezTo>
                    <a:pt x="93569" y="150203"/>
                    <a:pt x="67640" y="141240"/>
                    <a:pt x="39951" y="151113"/>
                  </a:cubicBezTo>
                  <a:cubicBezTo>
                    <a:pt x="37643" y="151927"/>
                    <a:pt x="35944" y="153360"/>
                    <a:pt x="33818" y="154362"/>
                  </a:cubicBezTo>
                  <a:cubicBezTo>
                    <a:pt x="29385" y="146644"/>
                    <a:pt x="28293" y="137336"/>
                    <a:pt x="31814" y="127371"/>
                  </a:cubicBezTo>
                  <a:cubicBezTo>
                    <a:pt x="35883" y="115797"/>
                    <a:pt x="46448" y="107224"/>
                    <a:pt x="59929" y="102754"/>
                  </a:cubicBezTo>
                  <a:cubicBezTo>
                    <a:pt x="62054" y="104843"/>
                    <a:pt x="63450" y="107187"/>
                    <a:pt x="65940" y="109130"/>
                  </a:cubicBezTo>
                  <a:cubicBezTo>
                    <a:pt x="75291" y="116447"/>
                    <a:pt x="86403" y="121663"/>
                    <a:pt x="95815" y="123370"/>
                  </a:cubicBezTo>
                  <a:cubicBezTo>
                    <a:pt x="107049" y="125422"/>
                    <a:pt x="115792" y="122161"/>
                    <a:pt x="116764" y="112749"/>
                  </a:cubicBezTo>
                  <a:cubicBezTo>
                    <a:pt x="118525" y="96439"/>
                    <a:pt x="99034" y="87659"/>
                    <a:pt x="75291" y="89511"/>
                  </a:cubicBezTo>
                  <a:cubicBezTo>
                    <a:pt x="70980" y="89845"/>
                    <a:pt x="67094" y="90920"/>
                    <a:pt x="63025" y="91885"/>
                  </a:cubicBezTo>
                  <a:cubicBezTo>
                    <a:pt x="51427" y="77986"/>
                    <a:pt x="49788" y="62004"/>
                    <a:pt x="62782" y="46398"/>
                  </a:cubicBezTo>
                  <a:cubicBezTo>
                    <a:pt x="69462" y="38407"/>
                    <a:pt x="77053" y="34096"/>
                    <a:pt x="84824" y="31279"/>
                  </a:cubicBezTo>
                  <a:cubicBezTo>
                    <a:pt x="85128" y="37679"/>
                    <a:pt x="86646" y="44158"/>
                    <a:pt x="90654" y="50400"/>
                  </a:cubicBezTo>
                  <a:cubicBezTo>
                    <a:pt x="100430" y="65392"/>
                    <a:pt x="119011" y="75812"/>
                    <a:pt x="136256" y="75515"/>
                  </a:cubicBezTo>
                  <a:cubicBezTo>
                    <a:pt x="149554" y="75290"/>
                    <a:pt x="156537" y="67876"/>
                    <a:pt x="154412" y="56897"/>
                  </a:cubicBezTo>
                  <a:cubicBezTo>
                    <a:pt x="152712" y="48293"/>
                    <a:pt x="145304" y="38486"/>
                    <a:pt x="135163" y="30908"/>
                  </a:cubicBezTo>
                  <a:cubicBezTo>
                    <a:pt x="123443" y="22195"/>
                    <a:pt x="110570" y="17780"/>
                    <a:pt x="97637" y="18035"/>
                  </a:cubicBezTo>
                  <a:cubicBezTo>
                    <a:pt x="99580" y="14872"/>
                    <a:pt x="102252" y="11836"/>
                    <a:pt x="105895" y="9042"/>
                  </a:cubicBezTo>
                  <a:cubicBezTo>
                    <a:pt x="108142" y="7360"/>
                    <a:pt x="108445" y="4124"/>
                    <a:pt x="106806" y="1920"/>
                  </a:cubicBezTo>
                  <a:cubicBezTo>
                    <a:pt x="105955" y="815"/>
                    <a:pt x="104802" y="213"/>
                    <a:pt x="103527" y="43"/>
                  </a:cubicBezTo>
                  <a:close/>
                  <a:moveTo>
                    <a:pt x="95148" y="28030"/>
                  </a:moveTo>
                  <a:cubicBezTo>
                    <a:pt x="106684" y="27046"/>
                    <a:pt x="118525" y="30908"/>
                    <a:pt x="129273" y="38905"/>
                  </a:cubicBezTo>
                  <a:cubicBezTo>
                    <a:pt x="137653" y="45117"/>
                    <a:pt x="143360" y="52944"/>
                    <a:pt x="144514" y="58774"/>
                  </a:cubicBezTo>
                  <a:cubicBezTo>
                    <a:pt x="145425" y="63249"/>
                    <a:pt x="143482" y="65392"/>
                    <a:pt x="136135" y="65520"/>
                  </a:cubicBezTo>
                  <a:cubicBezTo>
                    <a:pt x="122412" y="65757"/>
                    <a:pt x="107049" y="57073"/>
                    <a:pt x="99155" y="44899"/>
                  </a:cubicBezTo>
                  <a:cubicBezTo>
                    <a:pt x="95511" y="39306"/>
                    <a:pt x="94176" y="33732"/>
                    <a:pt x="94540" y="28285"/>
                  </a:cubicBezTo>
                  <a:cubicBezTo>
                    <a:pt x="94783" y="28261"/>
                    <a:pt x="94965" y="28054"/>
                    <a:pt x="95148" y="28030"/>
                  </a:cubicBezTo>
                  <a:close/>
                  <a:moveTo>
                    <a:pt x="76202" y="99506"/>
                  </a:moveTo>
                  <a:cubicBezTo>
                    <a:pt x="94540" y="98073"/>
                    <a:pt x="107595" y="103945"/>
                    <a:pt x="106806" y="111626"/>
                  </a:cubicBezTo>
                  <a:cubicBezTo>
                    <a:pt x="106563" y="113605"/>
                    <a:pt x="103830" y="114650"/>
                    <a:pt x="97516" y="113502"/>
                  </a:cubicBezTo>
                  <a:cubicBezTo>
                    <a:pt x="89804" y="112093"/>
                    <a:pt x="80270" y="107491"/>
                    <a:pt x="72195" y="101133"/>
                  </a:cubicBezTo>
                  <a:cubicBezTo>
                    <a:pt x="71891" y="100890"/>
                    <a:pt x="71709" y="100623"/>
                    <a:pt x="71405" y="100380"/>
                  </a:cubicBezTo>
                  <a:cubicBezTo>
                    <a:pt x="73045" y="100143"/>
                    <a:pt x="74502" y="99633"/>
                    <a:pt x="76202" y="99506"/>
                  </a:cubicBezTo>
                  <a:close/>
                  <a:moveTo>
                    <a:pt x="58775" y="157234"/>
                  </a:moveTo>
                  <a:cubicBezTo>
                    <a:pt x="72377" y="156445"/>
                    <a:pt x="81667" y="162480"/>
                    <a:pt x="82275" y="173477"/>
                  </a:cubicBezTo>
                  <a:cubicBezTo>
                    <a:pt x="82153" y="173514"/>
                    <a:pt x="82153" y="173568"/>
                    <a:pt x="82031" y="173605"/>
                  </a:cubicBezTo>
                  <a:cubicBezTo>
                    <a:pt x="80635" y="174012"/>
                    <a:pt x="78935" y="174261"/>
                    <a:pt x="77660" y="174352"/>
                  </a:cubicBezTo>
                  <a:cubicBezTo>
                    <a:pt x="62540" y="175457"/>
                    <a:pt x="48998" y="170587"/>
                    <a:pt x="40194" y="162232"/>
                  </a:cubicBezTo>
                  <a:cubicBezTo>
                    <a:pt x="41348" y="161758"/>
                    <a:pt x="42137" y="160908"/>
                    <a:pt x="43291" y="160483"/>
                  </a:cubicBezTo>
                  <a:cubicBezTo>
                    <a:pt x="48817" y="158515"/>
                    <a:pt x="54039" y="157513"/>
                    <a:pt x="58775" y="15723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9" name="Google Shape;2799;p25"/>
            <p:cNvSpPr/>
            <p:nvPr/>
          </p:nvSpPr>
          <p:spPr>
            <a:xfrm>
              <a:off x="7449301" y="802986"/>
              <a:ext cx="259241" cy="83079"/>
            </a:xfrm>
            <a:custGeom>
              <a:avLst/>
              <a:gdLst/>
              <a:ahLst/>
              <a:cxnLst/>
              <a:rect l="l" t="t" r="r" b="b"/>
              <a:pathLst>
                <a:path w="165385" h="53001" extrusionOk="0">
                  <a:moveTo>
                    <a:pt x="156551" y="230"/>
                  </a:moveTo>
                  <a:cubicBezTo>
                    <a:pt x="154790" y="692"/>
                    <a:pt x="153151" y="1785"/>
                    <a:pt x="152180" y="3479"/>
                  </a:cubicBezTo>
                  <a:cubicBezTo>
                    <a:pt x="126130" y="48164"/>
                    <a:pt x="48952" y="51868"/>
                    <a:pt x="12580" y="6855"/>
                  </a:cubicBezTo>
                  <a:cubicBezTo>
                    <a:pt x="10151" y="3807"/>
                    <a:pt x="5658" y="3394"/>
                    <a:pt x="2622" y="5853"/>
                  </a:cubicBezTo>
                  <a:cubicBezTo>
                    <a:pt x="-475" y="8312"/>
                    <a:pt x="-840" y="12678"/>
                    <a:pt x="1589" y="15726"/>
                  </a:cubicBezTo>
                  <a:cubicBezTo>
                    <a:pt x="44034" y="68311"/>
                    <a:pt x="133234" y="64043"/>
                    <a:pt x="164385" y="10601"/>
                  </a:cubicBezTo>
                  <a:cubicBezTo>
                    <a:pt x="166388" y="7219"/>
                    <a:pt x="165295" y="2950"/>
                    <a:pt x="161895" y="977"/>
                  </a:cubicBezTo>
                  <a:cubicBezTo>
                    <a:pt x="160195" y="-7"/>
                    <a:pt x="158313" y="-231"/>
                    <a:pt x="156551" y="23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25"/>
            <p:cNvSpPr/>
            <p:nvPr/>
          </p:nvSpPr>
          <p:spPr>
            <a:xfrm>
              <a:off x="7440079" y="660748"/>
              <a:ext cx="74812" cy="74859"/>
            </a:xfrm>
            <a:custGeom>
              <a:avLst/>
              <a:gdLst/>
              <a:ahLst/>
              <a:cxnLst/>
              <a:rect l="l" t="t" r="r" b="b"/>
              <a:pathLst>
                <a:path w="47727" h="47757" extrusionOk="0">
                  <a:moveTo>
                    <a:pt x="0" y="23876"/>
                  </a:moveTo>
                  <a:cubicBezTo>
                    <a:pt x="0" y="10687"/>
                    <a:pt x="10687" y="0"/>
                    <a:pt x="23864" y="0"/>
                  </a:cubicBezTo>
                  <a:cubicBezTo>
                    <a:pt x="37040" y="0"/>
                    <a:pt x="47727" y="10687"/>
                    <a:pt x="47727" y="23876"/>
                  </a:cubicBezTo>
                  <a:cubicBezTo>
                    <a:pt x="47727" y="37065"/>
                    <a:pt x="37040" y="47758"/>
                    <a:pt x="23864" y="47758"/>
                  </a:cubicBezTo>
                  <a:cubicBezTo>
                    <a:pt x="10687"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25"/>
            <p:cNvSpPr/>
            <p:nvPr/>
          </p:nvSpPr>
          <p:spPr>
            <a:xfrm>
              <a:off x="7635055" y="663120"/>
              <a:ext cx="74812" cy="74859"/>
            </a:xfrm>
            <a:custGeom>
              <a:avLst/>
              <a:gdLst/>
              <a:ahLst/>
              <a:cxnLst/>
              <a:rect l="l" t="t" r="r" b="b"/>
              <a:pathLst>
                <a:path w="47727" h="47757" extrusionOk="0">
                  <a:moveTo>
                    <a:pt x="0" y="23882"/>
                  </a:moveTo>
                  <a:cubicBezTo>
                    <a:pt x="0" y="10693"/>
                    <a:pt x="10687" y="0"/>
                    <a:pt x="23864" y="0"/>
                  </a:cubicBezTo>
                  <a:cubicBezTo>
                    <a:pt x="37040" y="0"/>
                    <a:pt x="47727" y="10693"/>
                    <a:pt x="47727" y="23882"/>
                  </a:cubicBezTo>
                  <a:cubicBezTo>
                    <a:pt x="47727" y="37065"/>
                    <a:pt x="37040" y="47758"/>
                    <a:pt x="23864" y="47758"/>
                  </a:cubicBezTo>
                  <a:cubicBezTo>
                    <a:pt x="10687" y="47758"/>
                    <a:pt x="0" y="37065"/>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2" name="Google Shape;2802;p25"/>
            <p:cNvSpPr/>
            <p:nvPr/>
          </p:nvSpPr>
          <p:spPr>
            <a:xfrm>
              <a:off x="7370417" y="1329215"/>
              <a:ext cx="411300" cy="4113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A56F3C12-85B0-1DC2-0D93-4DEE0B6CEAEC}"/>
            </a:ext>
          </a:extLst>
        </p:cNvPr>
        <p:cNvGrpSpPr/>
        <p:nvPr/>
      </p:nvGrpSpPr>
      <p:grpSpPr>
        <a:xfrm>
          <a:off x="0" y="0"/>
          <a:ext cx="0" cy="0"/>
          <a:chOff x="0" y="0"/>
          <a:chExt cx="0" cy="0"/>
        </a:xfrm>
      </p:grpSpPr>
      <p:sp>
        <p:nvSpPr>
          <p:cNvPr id="2597" name="Google Shape;2597;p25">
            <a:extLst>
              <a:ext uri="{FF2B5EF4-FFF2-40B4-BE49-F238E27FC236}">
                <a16:creationId xmlns:a16="http://schemas.microsoft.com/office/drawing/2014/main" id="{0F95C77A-12B2-76F0-8B63-80FB1EE87D4F}"/>
              </a:ext>
            </a:extLst>
          </p:cNvPr>
          <p:cNvSpPr txBox="1">
            <a:spLocks noGrp="1"/>
          </p:cNvSpPr>
          <p:nvPr>
            <p:ph type="title"/>
          </p:nvPr>
        </p:nvSpPr>
        <p:spPr>
          <a:xfrm>
            <a:off x="1236450" y="895675"/>
            <a:ext cx="97191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990"/>
              <a:buNone/>
            </a:pPr>
            <a:r>
              <a:rPr lang="en"/>
              <a:t>Table of contents.</a:t>
            </a:r>
            <a:endParaRPr/>
          </a:p>
        </p:txBody>
      </p:sp>
      <p:sp>
        <p:nvSpPr>
          <p:cNvPr id="2598" name="Google Shape;2598;p25">
            <a:extLst>
              <a:ext uri="{FF2B5EF4-FFF2-40B4-BE49-F238E27FC236}">
                <a16:creationId xmlns:a16="http://schemas.microsoft.com/office/drawing/2014/main" id="{BD5194F8-6FF9-5362-8053-F8D3C308076D}"/>
              </a:ext>
            </a:extLst>
          </p:cNvPr>
          <p:cNvSpPr txBox="1">
            <a:spLocks noGrp="1"/>
          </p:cNvSpPr>
          <p:nvPr>
            <p:ph type="subTitle" idx="1"/>
          </p:nvPr>
        </p:nvSpPr>
        <p:spPr>
          <a:xfrm>
            <a:off x="2750933" y="2472835"/>
            <a:ext cx="3087000" cy="530700"/>
          </a:xfrm>
          <a:prstGeom prst="rect">
            <a:avLst/>
          </a:prstGeom>
          <a:noFill/>
          <a:ln>
            <a:noFill/>
          </a:ln>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852"/>
              <a:buNone/>
            </a:pPr>
            <a:r>
              <a:rPr lang="en" sz="2800" dirty="0"/>
              <a:t>05 - Eco Dis/PK</a:t>
            </a:r>
            <a:endParaRPr sz="2800" dirty="0"/>
          </a:p>
        </p:txBody>
      </p:sp>
      <p:sp>
        <p:nvSpPr>
          <p:cNvPr id="2600" name="Google Shape;2600;p25">
            <a:extLst>
              <a:ext uri="{FF2B5EF4-FFF2-40B4-BE49-F238E27FC236}">
                <a16:creationId xmlns:a16="http://schemas.microsoft.com/office/drawing/2014/main" id="{ABEF3DAB-5DFC-475C-50C1-118F180802C6}"/>
              </a:ext>
            </a:extLst>
          </p:cNvPr>
          <p:cNvSpPr txBox="1">
            <a:spLocks noGrp="1"/>
          </p:cNvSpPr>
          <p:nvPr>
            <p:ph type="subTitle" idx="3"/>
          </p:nvPr>
        </p:nvSpPr>
        <p:spPr>
          <a:xfrm>
            <a:off x="7438511" y="2489695"/>
            <a:ext cx="3087000" cy="530700"/>
          </a:xfrm>
          <a:prstGeom prst="rect">
            <a:avLst/>
          </a:prstGeom>
          <a:noFill/>
          <a:ln>
            <a:noFill/>
          </a:ln>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852"/>
              <a:buNone/>
            </a:pPr>
            <a:r>
              <a:rPr lang="en" sz="2800" dirty="0"/>
              <a:t>06- Documents</a:t>
            </a:r>
            <a:endParaRPr sz="2800" dirty="0"/>
          </a:p>
        </p:txBody>
      </p:sp>
      <p:sp>
        <p:nvSpPr>
          <p:cNvPr id="2604" name="Google Shape;2604;p25">
            <a:extLst>
              <a:ext uri="{FF2B5EF4-FFF2-40B4-BE49-F238E27FC236}">
                <a16:creationId xmlns:a16="http://schemas.microsoft.com/office/drawing/2014/main" id="{2385948D-7D4F-A7BE-270A-78DDCF0A10BD}"/>
              </a:ext>
            </a:extLst>
          </p:cNvPr>
          <p:cNvSpPr txBox="1">
            <a:spLocks noGrp="1"/>
          </p:cNvSpPr>
          <p:nvPr>
            <p:ph type="subTitle" idx="7"/>
          </p:nvPr>
        </p:nvSpPr>
        <p:spPr>
          <a:xfrm>
            <a:off x="7868550" y="4397825"/>
            <a:ext cx="3087000" cy="530700"/>
          </a:xfrm>
          <a:prstGeom prst="rect">
            <a:avLst/>
          </a:prstGeom>
          <a:noFill/>
          <a:ln>
            <a:noFill/>
          </a:ln>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852"/>
              <a:buNone/>
            </a:pPr>
            <a:r>
              <a:rPr lang="en" sz="2800" dirty="0"/>
              <a:t>08 - Comments</a:t>
            </a:r>
            <a:endParaRPr sz="2800" dirty="0"/>
          </a:p>
        </p:txBody>
      </p:sp>
      <p:grpSp>
        <p:nvGrpSpPr>
          <p:cNvPr id="2606" name="Google Shape;2606;p25">
            <a:extLst>
              <a:ext uri="{FF2B5EF4-FFF2-40B4-BE49-F238E27FC236}">
                <a16:creationId xmlns:a16="http://schemas.microsoft.com/office/drawing/2014/main" id="{C070EF0B-4E29-04AB-6ADA-BF80D63916AE}"/>
              </a:ext>
            </a:extLst>
          </p:cNvPr>
          <p:cNvGrpSpPr/>
          <p:nvPr/>
        </p:nvGrpSpPr>
        <p:grpSpPr>
          <a:xfrm>
            <a:off x="1666385" y="2174203"/>
            <a:ext cx="1084587" cy="1283008"/>
            <a:chOff x="700405" y="421498"/>
            <a:chExt cx="1609180" cy="1903573"/>
          </a:xfrm>
        </p:grpSpPr>
        <p:grpSp>
          <p:nvGrpSpPr>
            <p:cNvPr id="2607" name="Google Shape;2607;p25">
              <a:extLst>
                <a:ext uri="{FF2B5EF4-FFF2-40B4-BE49-F238E27FC236}">
                  <a16:creationId xmlns:a16="http://schemas.microsoft.com/office/drawing/2014/main" id="{A2EB5F26-2226-9632-6637-844906B49EC9}"/>
                </a:ext>
              </a:extLst>
            </p:cNvPr>
            <p:cNvGrpSpPr/>
            <p:nvPr/>
          </p:nvGrpSpPr>
          <p:grpSpPr>
            <a:xfrm>
              <a:off x="700405" y="421498"/>
              <a:ext cx="1579673" cy="1903573"/>
              <a:chOff x="5460295" y="2037356"/>
              <a:chExt cx="1579673" cy="1903573"/>
            </a:xfrm>
          </p:grpSpPr>
          <p:grpSp>
            <p:nvGrpSpPr>
              <p:cNvPr id="2608" name="Google Shape;2608;p25">
                <a:extLst>
                  <a:ext uri="{FF2B5EF4-FFF2-40B4-BE49-F238E27FC236}">
                    <a16:creationId xmlns:a16="http://schemas.microsoft.com/office/drawing/2014/main" id="{0A2B7E78-B276-1241-712D-67FFF07EF6D2}"/>
                  </a:ext>
                </a:extLst>
              </p:cNvPr>
              <p:cNvGrpSpPr/>
              <p:nvPr/>
            </p:nvGrpSpPr>
            <p:grpSpPr>
              <a:xfrm>
                <a:off x="5475026" y="2047322"/>
                <a:ext cx="1552144" cy="1884845"/>
                <a:chOff x="2609767" y="872536"/>
                <a:chExt cx="989509" cy="1201610"/>
              </a:xfrm>
            </p:grpSpPr>
            <p:sp>
              <p:nvSpPr>
                <p:cNvPr id="2609" name="Google Shape;2609;p25">
                  <a:extLst>
                    <a:ext uri="{FF2B5EF4-FFF2-40B4-BE49-F238E27FC236}">
                      <a16:creationId xmlns:a16="http://schemas.microsoft.com/office/drawing/2014/main" id="{71BFF466-371B-B905-45AF-D70BF27E7C64}"/>
                    </a:ext>
                  </a:extLst>
                </p:cNvPr>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25">
                  <a:extLst>
                    <a:ext uri="{FF2B5EF4-FFF2-40B4-BE49-F238E27FC236}">
                      <a16:creationId xmlns:a16="http://schemas.microsoft.com/office/drawing/2014/main" id="{730D28A1-9B6D-6464-BCE8-FAF0A4DD4E40}"/>
                    </a:ext>
                  </a:extLst>
                </p:cNvPr>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611" name="Google Shape;2611;p25">
                <a:extLst>
                  <a:ext uri="{FF2B5EF4-FFF2-40B4-BE49-F238E27FC236}">
                    <a16:creationId xmlns:a16="http://schemas.microsoft.com/office/drawing/2014/main" id="{C86588AB-6ECD-B516-DFA9-72EE8441D2A8}"/>
                  </a:ext>
                </a:extLst>
              </p:cNvPr>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2612" name="Google Shape;2612;p25">
              <a:extLst>
                <a:ext uri="{FF2B5EF4-FFF2-40B4-BE49-F238E27FC236}">
                  <a16:creationId xmlns:a16="http://schemas.microsoft.com/office/drawing/2014/main" id="{382EA4E1-416A-1E09-86B1-7854C516ECCB}"/>
                </a:ext>
              </a:extLst>
            </p:cNvPr>
            <p:cNvGrpSpPr/>
            <p:nvPr/>
          </p:nvGrpSpPr>
          <p:grpSpPr>
            <a:xfrm>
              <a:off x="1366467" y="1254009"/>
              <a:ext cx="256951" cy="256951"/>
              <a:chOff x="3025916" y="1405541"/>
              <a:chExt cx="163809" cy="163809"/>
            </a:xfrm>
          </p:grpSpPr>
          <p:sp>
            <p:nvSpPr>
              <p:cNvPr id="2613" name="Google Shape;2613;p25">
                <a:extLst>
                  <a:ext uri="{FF2B5EF4-FFF2-40B4-BE49-F238E27FC236}">
                    <a16:creationId xmlns:a16="http://schemas.microsoft.com/office/drawing/2014/main" id="{1DFA8DC6-BC3E-3599-A2F8-A4B2D9458224}"/>
                  </a:ext>
                </a:extLst>
              </p:cNvPr>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14" name="Google Shape;2614;p25">
                <a:extLst>
                  <a:ext uri="{FF2B5EF4-FFF2-40B4-BE49-F238E27FC236}">
                    <a16:creationId xmlns:a16="http://schemas.microsoft.com/office/drawing/2014/main" id="{6503CCCE-C061-7AB8-07DE-AFC0852C2E7E}"/>
                  </a:ext>
                </a:extLst>
              </p:cNvPr>
              <p:cNvGrpSpPr/>
              <p:nvPr/>
            </p:nvGrpSpPr>
            <p:grpSpPr>
              <a:xfrm>
                <a:off x="3026226" y="1406561"/>
                <a:ext cx="163311" cy="161896"/>
                <a:chOff x="3026226" y="1406561"/>
                <a:chExt cx="163311" cy="161896"/>
              </a:xfrm>
            </p:grpSpPr>
            <p:sp>
              <p:nvSpPr>
                <p:cNvPr id="2615" name="Google Shape;2615;p25">
                  <a:extLst>
                    <a:ext uri="{FF2B5EF4-FFF2-40B4-BE49-F238E27FC236}">
                      <a16:creationId xmlns:a16="http://schemas.microsoft.com/office/drawing/2014/main" id="{B1E8719D-6341-C1B2-E699-DB8330E1F217}"/>
                    </a:ext>
                  </a:extLst>
                </p:cNvPr>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25">
                  <a:extLst>
                    <a:ext uri="{FF2B5EF4-FFF2-40B4-BE49-F238E27FC236}">
                      <a16:creationId xmlns:a16="http://schemas.microsoft.com/office/drawing/2014/main" id="{4131207F-F4E8-B59D-2662-AA34E9E5C85C}"/>
                    </a:ext>
                  </a:extLst>
                </p:cNvPr>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25">
                  <a:extLst>
                    <a:ext uri="{FF2B5EF4-FFF2-40B4-BE49-F238E27FC236}">
                      <a16:creationId xmlns:a16="http://schemas.microsoft.com/office/drawing/2014/main" id="{0B2F03F2-E918-7E76-7AB8-99B2D20D5A9F}"/>
                    </a:ext>
                  </a:extLst>
                </p:cNvPr>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25">
                  <a:extLst>
                    <a:ext uri="{FF2B5EF4-FFF2-40B4-BE49-F238E27FC236}">
                      <a16:creationId xmlns:a16="http://schemas.microsoft.com/office/drawing/2014/main" id="{D373FCE5-27F2-8604-1D26-9B817F9BC51F}"/>
                    </a:ext>
                  </a:extLst>
                </p:cNvPr>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25">
                  <a:extLst>
                    <a:ext uri="{FF2B5EF4-FFF2-40B4-BE49-F238E27FC236}">
                      <a16:creationId xmlns:a16="http://schemas.microsoft.com/office/drawing/2014/main" id="{DC642BE8-9AAA-ED40-8E4C-62BE88B57F60}"/>
                    </a:ext>
                  </a:extLst>
                </p:cNvPr>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25">
                  <a:extLst>
                    <a:ext uri="{FF2B5EF4-FFF2-40B4-BE49-F238E27FC236}">
                      <a16:creationId xmlns:a16="http://schemas.microsoft.com/office/drawing/2014/main" id="{532EDD31-5138-8DC7-8E06-F0531F718BAC}"/>
                    </a:ext>
                  </a:extLst>
                </p:cNvPr>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25">
                  <a:extLst>
                    <a:ext uri="{FF2B5EF4-FFF2-40B4-BE49-F238E27FC236}">
                      <a16:creationId xmlns:a16="http://schemas.microsoft.com/office/drawing/2014/main" id="{45BC1478-5BB7-9E8A-59CB-17393CB21CA8}"/>
                    </a:ext>
                  </a:extLst>
                </p:cNvPr>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25">
                  <a:extLst>
                    <a:ext uri="{FF2B5EF4-FFF2-40B4-BE49-F238E27FC236}">
                      <a16:creationId xmlns:a16="http://schemas.microsoft.com/office/drawing/2014/main" id="{69B4AC1F-D812-C29A-87E6-5507AAD81435}"/>
                    </a:ext>
                  </a:extLst>
                </p:cNvPr>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3" name="Google Shape;2623;p25">
                <a:extLst>
                  <a:ext uri="{FF2B5EF4-FFF2-40B4-BE49-F238E27FC236}">
                    <a16:creationId xmlns:a16="http://schemas.microsoft.com/office/drawing/2014/main" id="{67E9D7BA-451E-466E-0916-9390951FBA26}"/>
                  </a:ext>
                </a:extLst>
              </p:cNvPr>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4" name="Google Shape;2624;p25">
              <a:extLst>
                <a:ext uri="{FF2B5EF4-FFF2-40B4-BE49-F238E27FC236}">
                  <a16:creationId xmlns:a16="http://schemas.microsoft.com/office/drawing/2014/main" id="{BBA6E970-9329-D7F5-E75B-9A60A1D66FC6}"/>
                </a:ext>
              </a:extLst>
            </p:cNvPr>
            <p:cNvSpPr/>
            <p:nvPr/>
          </p:nvSpPr>
          <p:spPr>
            <a:xfrm>
              <a:off x="944411" y="1907234"/>
              <a:ext cx="386346" cy="300482"/>
            </a:xfrm>
            <a:custGeom>
              <a:avLst/>
              <a:gdLst/>
              <a:ahLst/>
              <a:cxnLst/>
              <a:rect l="l" t="t" r="r" b="b"/>
              <a:pathLst>
                <a:path w="246473" h="191695" extrusionOk="0">
                  <a:moveTo>
                    <a:pt x="7415" y="3"/>
                  </a:moveTo>
                  <a:cubicBezTo>
                    <a:pt x="5472" y="70"/>
                    <a:pt x="3474" y="975"/>
                    <a:pt x="2041" y="2505"/>
                  </a:cubicBezTo>
                  <a:cubicBezTo>
                    <a:pt x="-831" y="5566"/>
                    <a:pt x="-642" y="10253"/>
                    <a:pt x="2418" y="13125"/>
                  </a:cubicBezTo>
                  <a:cubicBezTo>
                    <a:pt x="8812" y="19131"/>
                    <a:pt x="10870" y="27304"/>
                    <a:pt x="11660" y="45114"/>
                  </a:cubicBezTo>
                  <a:cubicBezTo>
                    <a:pt x="11690" y="45782"/>
                    <a:pt x="11733" y="46274"/>
                    <a:pt x="11787" y="47488"/>
                  </a:cubicBezTo>
                  <a:cubicBezTo>
                    <a:pt x="12382" y="61509"/>
                    <a:pt x="12965" y="67684"/>
                    <a:pt x="15412" y="74855"/>
                  </a:cubicBezTo>
                  <a:cubicBezTo>
                    <a:pt x="18904" y="85081"/>
                    <a:pt x="25589" y="92416"/>
                    <a:pt x="36155" y="96594"/>
                  </a:cubicBezTo>
                  <a:cubicBezTo>
                    <a:pt x="48469" y="101464"/>
                    <a:pt x="58786" y="100814"/>
                    <a:pt x="76766" y="96345"/>
                  </a:cubicBezTo>
                  <a:cubicBezTo>
                    <a:pt x="77397" y="96187"/>
                    <a:pt x="77883" y="96005"/>
                    <a:pt x="79012" y="95719"/>
                  </a:cubicBezTo>
                  <a:cubicBezTo>
                    <a:pt x="93993" y="91961"/>
                    <a:pt x="100484" y="91226"/>
                    <a:pt x="108250" y="92969"/>
                  </a:cubicBezTo>
                  <a:cubicBezTo>
                    <a:pt x="121390" y="95920"/>
                    <a:pt x="125562" y="105180"/>
                    <a:pt x="129242" y="132456"/>
                  </a:cubicBezTo>
                  <a:cubicBezTo>
                    <a:pt x="129345" y="133209"/>
                    <a:pt x="129393" y="133324"/>
                    <a:pt x="129491" y="134084"/>
                  </a:cubicBezTo>
                  <a:cubicBezTo>
                    <a:pt x="132921" y="159538"/>
                    <a:pt x="135873" y="169715"/>
                    <a:pt x="146110" y="178313"/>
                  </a:cubicBezTo>
                  <a:cubicBezTo>
                    <a:pt x="148363" y="180208"/>
                    <a:pt x="150761" y="181835"/>
                    <a:pt x="153111" y="183311"/>
                  </a:cubicBezTo>
                  <a:cubicBezTo>
                    <a:pt x="171626" y="194957"/>
                    <a:pt x="188537" y="193688"/>
                    <a:pt x="213584" y="184312"/>
                  </a:cubicBezTo>
                  <a:cubicBezTo>
                    <a:pt x="230192" y="178095"/>
                    <a:pt x="233325" y="177336"/>
                    <a:pt x="235578" y="178441"/>
                  </a:cubicBezTo>
                  <a:cubicBezTo>
                    <a:pt x="239349" y="180287"/>
                    <a:pt x="243854" y="178708"/>
                    <a:pt x="245700" y="174943"/>
                  </a:cubicBezTo>
                  <a:cubicBezTo>
                    <a:pt x="247546" y="171172"/>
                    <a:pt x="245973" y="166539"/>
                    <a:pt x="242203" y="164693"/>
                  </a:cubicBezTo>
                  <a:cubicBezTo>
                    <a:pt x="237223" y="162258"/>
                    <a:pt x="231758" y="162386"/>
                    <a:pt x="224958" y="164195"/>
                  </a:cubicBezTo>
                  <a:cubicBezTo>
                    <a:pt x="222547" y="164839"/>
                    <a:pt x="219960" y="165750"/>
                    <a:pt x="216711" y="166946"/>
                  </a:cubicBezTo>
                  <a:cubicBezTo>
                    <a:pt x="215005" y="167572"/>
                    <a:pt x="208976" y="169782"/>
                    <a:pt x="208217" y="170067"/>
                  </a:cubicBezTo>
                  <a:cubicBezTo>
                    <a:pt x="187201" y="177937"/>
                    <a:pt x="174528" y="178884"/>
                    <a:pt x="161109" y="170444"/>
                  </a:cubicBezTo>
                  <a:cubicBezTo>
                    <a:pt x="159354" y="169339"/>
                    <a:pt x="157708" y="168142"/>
                    <a:pt x="155983" y="166697"/>
                  </a:cubicBezTo>
                  <a:cubicBezTo>
                    <a:pt x="149887" y="161578"/>
                    <a:pt x="147482" y="153296"/>
                    <a:pt x="144610" y="131958"/>
                  </a:cubicBezTo>
                  <a:cubicBezTo>
                    <a:pt x="144513" y="131199"/>
                    <a:pt x="144465" y="131217"/>
                    <a:pt x="144361" y="130458"/>
                  </a:cubicBezTo>
                  <a:cubicBezTo>
                    <a:pt x="142273" y="114962"/>
                    <a:pt x="140700" y="107263"/>
                    <a:pt x="137117" y="99344"/>
                  </a:cubicBezTo>
                  <a:cubicBezTo>
                    <a:pt x="132041" y="88123"/>
                    <a:pt x="123680" y="80836"/>
                    <a:pt x="111499" y="78104"/>
                  </a:cubicBezTo>
                  <a:cubicBezTo>
                    <a:pt x="100636" y="75663"/>
                    <a:pt x="92644" y="76647"/>
                    <a:pt x="75387" y="80976"/>
                  </a:cubicBezTo>
                  <a:cubicBezTo>
                    <a:pt x="74264" y="81262"/>
                    <a:pt x="73754" y="81450"/>
                    <a:pt x="73141" y="81602"/>
                  </a:cubicBezTo>
                  <a:cubicBezTo>
                    <a:pt x="58027" y="85360"/>
                    <a:pt x="50309" y="85852"/>
                    <a:pt x="41778" y="82476"/>
                  </a:cubicBezTo>
                  <a:cubicBezTo>
                    <a:pt x="30532" y="78031"/>
                    <a:pt x="27909" y="70459"/>
                    <a:pt x="26907" y="46863"/>
                  </a:cubicBezTo>
                  <a:cubicBezTo>
                    <a:pt x="26852" y="45642"/>
                    <a:pt x="26810" y="45168"/>
                    <a:pt x="26780" y="44488"/>
                  </a:cubicBezTo>
                  <a:cubicBezTo>
                    <a:pt x="25820" y="22865"/>
                    <a:pt x="23063" y="11778"/>
                    <a:pt x="12789" y="2129"/>
                  </a:cubicBezTo>
                  <a:cubicBezTo>
                    <a:pt x="11259" y="696"/>
                    <a:pt x="9359" y="-57"/>
                    <a:pt x="7415" y="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25">
              <a:extLst>
                <a:ext uri="{FF2B5EF4-FFF2-40B4-BE49-F238E27FC236}">
                  <a16:creationId xmlns:a16="http://schemas.microsoft.com/office/drawing/2014/main" id="{FADE4C07-8BB8-2414-AD96-9BDAA187DBB9}"/>
                </a:ext>
              </a:extLst>
            </p:cNvPr>
            <p:cNvSpPr/>
            <p:nvPr/>
          </p:nvSpPr>
          <p:spPr>
            <a:xfrm>
              <a:off x="1673374" y="1921156"/>
              <a:ext cx="393112" cy="242337"/>
            </a:xfrm>
            <a:custGeom>
              <a:avLst/>
              <a:gdLst/>
              <a:ahLst/>
              <a:cxnLst/>
              <a:rect l="l" t="t" r="r" b="b"/>
              <a:pathLst>
                <a:path w="250789" h="154601" extrusionOk="0">
                  <a:moveTo>
                    <a:pt x="243188" y="0"/>
                  </a:moveTo>
                  <a:cubicBezTo>
                    <a:pt x="241245" y="12"/>
                    <a:pt x="239296" y="759"/>
                    <a:pt x="237814" y="2253"/>
                  </a:cubicBezTo>
                  <a:cubicBezTo>
                    <a:pt x="231250" y="8878"/>
                    <a:pt x="228542" y="15587"/>
                    <a:pt x="224571" y="31369"/>
                  </a:cubicBezTo>
                  <a:cubicBezTo>
                    <a:pt x="224437" y="31897"/>
                    <a:pt x="224455" y="31964"/>
                    <a:pt x="224322" y="32492"/>
                  </a:cubicBezTo>
                  <a:cubicBezTo>
                    <a:pt x="219768" y="50569"/>
                    <a:pt x="216209" y="56787"/>
                    <a:pt x="206700" y="59605"/>
                  </a:cubicBezTo>
                  <a:cubicBezTo>
                    <a:pt x="198503" y="62034"/>
                    <a:pt x="190919" y="60218"/>
                    <a:pt x="172593" y="52859"/>
                  </a:cubicBezTo>
                  <a:cubicBezTo>
                    <a:pt x="172095" y="52658"/>
                    <a:pt x="172083" y="52682"/>
                    <a:pt x="171591" y="52482"/>
                  </a:cubicBezTo>
                  <a:cubicBezTo>
                    <a:pt x="145681" y="42092"/>
                    <a:pt x="132486" y="40368"/>
                    <a:pt x="117111" y="51110"/>
                  </a:cubicBezTo>
                  <a:cubicBezTo>
                    <a:pt x="101949" y="61700"/>
                    <a:pt x="98955" y="72939"/>
                    <a:pt x="98992" y="97841"/>
                  </a:cubicBezTo>
                  <a:cubicBezTo>
                    <a:pt x="98992" y="98011"/>
                    <a:pt x="98992" y="98048"/>
                    <a:pt x="98992" y="98218"/>
                  </a:cubicBezTo>
                  <a:cubicBezTo>
                    <a:pt x="99016" y="115353"/>
                    <a:pt x="97644" y="122112"/>
                    <a:pt x="91620" y="128579"/>
                  </a:cubicBezTo>
                  <a:cubicBezTo>
                    <a:pt x="85858" y="134766"/>
                    <a:pt x="73312" y="137025"/>
                    <a:pt x="48884" y="137080"/>
                  </a:cubicBezTo>
                  <a:cubicBezTo>
                    <a:pt x="47044" y="137080"/>
                    <a:pt x="45563" y="136964"/>
                    <a:pt x="42265" y="136952"/>
                  </a:cubicBezTo>
                  <a:cubicBezTo>
                    <a:pt x="21912" y="136885"/>
                    <a:pt x="13878" y="137383"/>
                    <a:pt x="5529" y="139703"/>
                  </a:cubicBezTo>
                  <a:cubicBezTo>
                    <a:pt x="1485" y="140820"/>
                    <a:pt x="-841" y="145028"/>
                    <a:pt x="282" y="149072"/>
                  </a:cubicBezTo>
                  <a:cubicBezTo>
                    <a:pt x="1400" y="153116"/>
                    <a:pt x="5480" y="155442"/>
                    <a:pt x="9524" y="154319"/>
                  </a:cubicBezTo>
                  <a:cubicBezTo>
                    <a:pt x="15961" y="152534"/>
                    <a:pt x="23563" y="152139"/>
                    <a:pt x="42265" y="152199"/>
                  </a:cubicBezTo>
                  <a:cubicBezTo>
                    <a:pt x="45587" y="152206"/>
                    <a:pt x="47008" y="152199"/>
                    <a:pt x="48884" y="152199"/>
                  </a:cubicBezTo>
                  <a:cubicBezTo>
                    <a:pt x="77867" y="152133"/>
                    <a:pt x="92871" y="149546"/>
                    <a:pt x="102738" y="138950"/>
                  </a:cubicBezTo>
                  <a:cubicBezTo>
                    <a:pt x="112284" y="128706"/>
                    <a:pt x="114269" y="119070"/>
                    <a:pt x="114239" y="98218"/>
                  </a:cubicBezTo>
                  <a:cubicBezTo>
                    <a:pt x="114239" y="98048"/>
                    <a:pt x="114239" y="98011"/>
                    <a:pt x="114239" y="97841"/>
                  </a:cubicBezTo>
                  <a:cubicBezTo>
                    <a:pt x="114209" y="77572"/>
                    <a:pt x="116109" y="70292"/>
                    <a:pt x="125855" y="63479"/>
                  </a:cubicBezTo>
                  <a:cubicBezTo>
                    <a:pt x="135486" y="56751"/>
                    <a:pt x="144491" y="58038"/>
                    <a:pt x="165841" y="66606"/>
                  </a:cubicBezTo>
                  <a:cubicBezTo>
                    <a:pt x="166332" y="66800"/>
                    <a:pt x="166351" y="66782"/>
                    <a:pt x="166842" y="66976"/>
                  </a:cubicBezTo>
                  <a:cubicBezTo>
                    <a:pt x="188466" y="75660"/>
                    <a:pt x="198309" y="77882"/>
                    <a:pt x="211079" y="74099"/>
                  </a:cubicBezTo>
                  <a:cubicBezTo>
                    <a:pt x="227534" y="69223"/>
                    <a:pt x="233278" y="59076"/>
                    <a:pt x="239065" y="36117"/>
                  </a:cubicBezTo>
                  <a:cubicBezTo>
                    <a:pt x="239199" y="35583"/>
                    <a:pt x="239181" y="35644"/>
                    <a:pt x="239314" y="35116"/>
                  </a:cubicBezTo>
                  <a:cubicBezTo>
                    <a:pt x="242593" y="22079"/>
                    <a:pt x="244639" y="16826"/>
                    <a:pt x="248562" y="12873"/>
                  </a:cubicBezTo>
                  <a:cubicBezTo>
                    <a:pt x="251519" y="9892"/>
                    <a:pt x="251544" y="5082"/>
                    <a:pt x="248562" y="2125"/>
                  </a:cubicBezTo>
                  <a:cubicBezTo>
                    <a:pt x="247074" y="650"/>
                    <a:pt x="245137" y="-6"/>
                    <a:pt x="243188" y="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25">
              <a:extLst>
                <a:ext uri="{FF2B5EF4-FFF2-40B4-BE49-F238E27FC236}">
                  <a16:creationId xmlns:a16="http://schemas.microsoft.com/office/drawing/2014/main" id="{A0E32EE5-3E0C-54F3-2AAC-B2704FB9C227}"/>
                </a:ext>
              </a:extLst>
            </p:cNvPr>
            <p:cNvSpPr/>
            <p:nvPr/>
          </p:nvSpPr>
          <p:spPr>
            <a:xfrm>
              <a:off x="2000648" y="897838"/>
              <a:ext cx="190664" cy="317064"/>
            </a:xfrm>
            <a:custGeom>
              <a:avLst/>
              <a:gdLst/>
              <a:ahLst/>
              <a:cxnLst/>
              <a:rect l="l" t="t" r="r" b="b"/>
              <a:pathLst>
                <a:path w="121636" h="202274" extrusionOk="0">
                  <a:moveTo>
                    <a:pt x="10063" y="358"/>
                  </a:moveTo>
                  <a:cubicBezTo>
                    <a:pt x="8217" y="-249"/>
                    <a:pt x="6061" y="-85"/>
                    <a:pt x="4191" y="862"/>
                  </a:cubicBezTo>
                  <a:cubicBezTo>
                    <a:pt x="444" y="2750"/>
                    <a:pt x="-1080" y="7359"/>
                    <a:pt x="815" y="11106"/>
                  </a:cubicBezTo>
                  <a:cubicBezTo>
                    <a:pt x="8970" y="27239"/>
                    <a:pt x="19056" y="33816"/>
                    <a:pt x="41923" y="42845"/>
                  </a:cubicBezTo>
                  <a:cubicBezTo>
                    <a:pt x="42142" y="42930"/>
                    <a:pt x="42209" y="43009"/>
                    <a:pt x="42427" y="43094"/>
                  </a:cubicBezTo>
                  <a:cubicBezTo>
                    <a:pt x="63565" y="51437"/>
                    <a:pt x="71125" y="56611"/>
                    <a:pt x="76790" y="70334"/>
                  </a:cubicBezTo>
                  <a:cubicBezTo>
                    <a:pt x="79559" y="77056"/>
                    <a:pt x="78132" y="83164"/>
                    <a:pt x="72163" y="93074"/>
                  </a:cubicBezTo>
                  <a:cubicBezTo>
                    <a:pt x="71082" y="94871"/>
                    <a:pt x="70724" y="95369"/>
                    <a:pt x="67791" y="99948"/>
                  </a:cubicBezTo>
                  <a:cubicBezTo>
                    <a:pt x="60571" y="111206"/>
                    <a:pt x="57396" y="117436"/>
                    <a:pt x="55792" y="125688"/>
                  </a:cubicBezTo>
                  <a:cubicBezTo>
                    <a:pt x="53612" y="136946"/>
                    <a:pt x="56193" y="148210"/>
                    <a:pt x="64294" y="159801"/>
                  </a:cubicBezTo>
                  <a:cubicBezTo>
                    <a:pt x="70852" y="169183"/>
                    <a:pt x="78636" y="176567"/>
                    <a:pt x="90155" y="185541"/>
                  </a:cubicBezTo>
                  <a:cubicBezTo>
                    <a:pt x="92456" y="187333"/>
                    <a:pt x="100041" y="193180"/>
                    <a:pt x="101152" y="194036"/>
                  </a:cubicBezTo>
                  <a:cubicBezTo>
                    <a:pt x="104339" y="196496"/>
                    <a:pt x="106793" y="198469"/>
                    <a:pt x="109027" y="200412"/>
                  </a:cubicBezTo>
                  <a:cubicBezTo>
                    <a:pt x="112197" y="203163"/>
                    <a:pt x="117018" y="202829"/>
                    <a:pt x="119769" y="199659"/>
                  </a:cubicBezTo>
                  <a:cubicBezTo>
                    <a:pt x="122526" y="196490"/>
                    <a:pt x="122192" y="191668"/>
                    <a:pt x="119022" y="188918"/>
                  </a:cubicBezTo>
                  <a:cubicBezTo>
                    <a:pt x="116526" y="186750"/>
                    <a:pt x="113928" y="184667"/>
                    <a:pt x="110527" y="182044"/>
                  </a:cubicBezTo>
                  <a:cubicBezTo>
                    <a:pt x="109331" y="181127"/>
                    <a:pt x="101607" y="175261"/>
                    <a:pt x="99403" y="173543"/>
                  </a:cubicBezTo>
                  <a:cubicBezTo>
                    <a:pt x="88977" y="165424"/>
                    <a:pt x="82310" y="158951"/>
                    <a:pt x="76790" y="151051"/>
                  </a:cubicBezTo>
                  <a:cubicBezTo>
                    <a:pt x="66504" y="136338"/>
                    <a:pt x="68180" y="127473"/>
                    <a:pt x="80537" y="108194"/>
                  </a:cubicBezTo>
                  <a:cubicBezTo>
                    <a:pt x="83573" y="103458"/>
                    <a:pt x="83973" y="102923"/>
                    <a:pt x="85157" y="100950"/>
                  </a:cubicBezTo>
                  <a:cubicBezTo>
                    <a:pt x="93361" y="87330"/>
                    <a:pt x="95802" y="76758"/>
                    <a:pt x="90780" y="64583"/>
                  </a:cubicBezTo>
                  <a:cubicBezTo>
                    <a:pt x="83087" y="45936"/>
                    <a:pt x="72612" y="38588"/>
                    <a:pt x="47923" y="28849"/>
                  </a:cubicBezTo>
                  <a:cubicBezTo>
                    <a:pt x="47704" y="28764"/>
                    <a:pt x="47765" y="28812"/>
                    <a:pt x="47546" y="28721"/>
                  </a:cubicBezTo>
                  <a:cubicBezTo>
                    <a:pt x="27903" y="20973"/>
                    <a:pt x="20416" y="16067"/>
                    <a:pt x="14435" y="4232"/>
                  </a:cubicBezTo>
                  <a:cubicBezTo>
                    <a:pt x="13488" y="2362"/>
                    <a:pt x="11909" y="965"/>
                    <a:pt x="10063" y="35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25">
              <a:extLst>
                <a:ext uri="{FF2B5EF4-FFF2-40B4-BE49-F238E27FC236}">
                  <a16:creationId xmlns:a16="http://schemas.microsoft.com/office/drawing/2014/main" id="{496A1080-E80B-6D7B-8EB4-B505CE1857DF}"/>
                </a:ext>
              </a:extLst>
            </p:cNvPr>
            <p:cNvSpPr/>
            <p:nvPr/>
          </p:nvSpPr>
          <p:spPr>
            <a:xfrm>
              <a:off x="806982" y="895824"/>
              <a:ext cx="159161" cy="366359"/>
            </a:xfrm>
            <a:custGeom>
              <a:avLst/>
              <a:gdLst/>
              <a:ahLst/>
              <a:cxnLst/>
              <a:rect l="l" t="t" r="r" b="b"/>
              <a:pathLst>
                <a:path w="101538" h="233722" extrusionOk="0">
                  <a:moveTo>
                    <a:pt x="89524" y="519"/>
                  </a:moveTo>
                  <a:cubicBezTo>
                    <a:pt x="87727" y="-210"/>
                    <a:pt x="85711" y="-174"/>
                    <a:pt x="83780" y="646"/>
                  </a:cubicBezTo>
                  <a:cubicBezTo>
                    <a:pt x="79912" y="2279"/>
                    <a:pt x="78024" y="6651"/>
                    <a:pt x="79657" y="10513"/>
                  </a:cubicBezTo>
                  <a:cubicBezTo>
                    <a:pt x="81521" y="14934"/>
                    <a:pt x="81734" y="15444"/>
                    <a:pt x="82402" y="17138"/>
                  </a:cubicBezTo>
                  <a:cubicBezTo>
                    <a:pt x="88073" y="31438"/>
                    <a:pt x="88006" y="40607"/>
                    <a:pt x="79530" y="55126"/>
                  </a:cubicBezTo>
                  <a:cubicBezTo>
                    <a:pt x="74903" y="63050"/>
                    <a:pt x="66699" y="68928"/>
                    <a:pt x="49290" y="78243"/>
                  </a:cubicBezTo>
                  <a:cubicBezTo>
                    <a:pt x="48397" y="78716"/>
                    <a:pt x="44171" y="81011"/>
                    <a:pt x="43042" y="81613"/>
                  </a:cubicBezTo>
                  <a:cubicBezTo>
                    <a:pt x="21103" y="93362"/>
                    <a:pt x="11734" y="100910"/>
                    <a:pt x="8558" y="114226"/>
                  </a:cubicBezTo>
                  <a:cubicBezTo>
                    <a:pt x="5491" y="127069"/>
                    <a:pt x="9062" y="136772"/>
                    <a:pt x="19051" y="150714"/>
                  </a:cubicBezTo>
                  <a:cubicBezTo>
                    <a:pt x="19464" y="151291"/>
                    <a:pt x="21127" y="153538"/>
                    <a:pt x="21801" y="154461"/>
                  </a:cubicBezTo>
                  <a:cubicBezTo>
                    <a:pt x="30053" y="165803"/>
                    <a:pt x="32980" y="171511"/>
                    <a:pt x="33175" y="178956"/>
                  </a:cubicBezTo>
                  <a:cubicBezTo>
                    <a:pt x="33618" y="196007"/>
                    <a:pt x="23125" y="210738"/>
                    <a:pt x="4435" y="219190"/>
                  </a:cubicBezTo>
                  <a:cubicBezTo>
                    <a:pt x="609" y="220915"/>
                    <a:pt x="-1042" y="225359"/>
                    <a:pt x="682" y="229185"/>
                  </a:cubicBezTo>
                  <a:cubicBezTo>
                    <a:pt x="2413" y="233010"/>
                    <a:pt x="6858" y="234790"/>
                    <a:pt x="10683" y="233059"/>
                  </a:cubicBezTo>
                  <a:cubicBezTo>
                    <a:pt x="34656" y="222220"/>
                    <a:pt x="49035" y="202133"/>
                    <a:pt x="48416" y="178579"/>
                  </a:cubicBezTo>
                  <a:cubicBezTo>
                    <a:pt x="48118" y="167079"/>
                    <a:pt x="44159" y="159191"/>
                    <a:pt x="34170" y="145468"/>
                  </a:cubicBezTo>
                  <a:cubicBezTo>
                    <a:pt x="33490" y="144527"/>
                    <a:pt x="31814" y="142389"/>
                    <a:pt x="31426" y="141843"/>
                  </a:cubicBezTo>
                  <a:cubicBezTo>
                    <a:pt x="23775" y="131168"/>
                    <a:pt x="21540" y="125235"/>
                    <a:pt x="23301" y="117851"/>
                  </a:cubicBezTo>
                  <a:cubicBezTo>
                    <a:pt x="25056" y="110486"/>
                    <a:pt x="32318" y="104608"/>
                    <a:pt x="50292" y="94984"/>
                  </a:cubicBezTo>
                  <a:cubicBezTo>
                    <a:pt x="51397" y="94395"/>
                    <a:pt x="55496" y="92227"/>
                    <a:pt x="56413" y="91735"/>
                  </a:cubicBezTo>
                  <a:cubicBezTo>
                    <a:pt x="76293" y="81102"/>
                    <a:pt x="86106" y="73956"/>
                    <a:pt x="92651" y="62746"/>
                  </a:cubicBezTo>
                  <a:cubicBezTo>
                    <a:pt x="103691" y="43844"/>
                    <a:pt x="103800" y="29865"/>
                    <a:pt x="96526" y="11515"/>
                  </a:cubicBezTo>
                  <a:cubicBezTo>
                    <a:pt x="95791" y="9669"/>
                    <a:pt x="95578" y="9202"/>
                    <a:pt x="93647" y="4642"/>
                  </a:cubicBezTo>
                  <a:cubicBezTo>
                    <a:pt x="92834" y="2711"/>
                    <a:pt x="91328" y="1253"/>
                    <a:pt x="89524" y="51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25">
              <a:extLst>
                <a:ext uri="{FF2B5EF4-FFF2-40B4-BE49-F238E27FC236}">
                  <a16:creationId xmlns:a16="http://schemas.microsoft.com/office/drawing/2014/main" id="{4AA0C463-514E-8349-C55E-25E86EA79DE8}"/>
                </a:ext>
              </a:extLst>
            </p:cNvPr>
            <p:cNvSpPr/>
            <p:nvPr/>
          </p:nvSpPr>
          <p:spPr>
            <a:xfrm>
              <a:off x="1371101" y="806448"/>
              <a:ext cx="259178" cy="83140"/>
            </a:xfrm>
            <a:custGeom>
              <a:avLst/>
              <a:gdLst/>
              <a:ahLst/>
              <a:cxnLst/>
              <a:rect l="l" t="t" r="r" b="b"/>
              <a:pathLst>
                <a:path w="165345" h="53040" extrusionOk="0">
                  <a:moveTo>
                    <a:pt x="156494" y="264"/>
                  </a:moveTo>
                  <a:cubicBezTo>
                    <a:pt x="154739" y="726"/>
                    <a:pt x="153106" y="1825"/>
                    <a:pt x="152116" y="3513"/>
                  </a:cubicBezTo>
                  <a:cubicBezTo>
                    <a:pt x="126066" y="48198"/>
                    <a:pt x="48889" y="51908"/>
                    <a:pt x="12547" y="6889"/>
                  </a:cubicBezTo>
                  <a:cubicBezTo>
                    <a:pt x="10088" y="3841"/>
                    <a:pt x="5722" y="3306"/>
                    <a:pt x="2674" y="5766"/>
                  </a:cubicBezTo>
                  <a:cubicBezTo>
                    <a:pt x="-375" y="8225"/>
                    <a:pt x="-909" y="12712"/>
                    <a:pt x="1550" y="15761"/>
                  </a:cubicBezTo>
                  <a:cubicBezTo>
                    <a:pt x="44007" y="68352"/>
                    <a:pt x="133201" y="64083"/>
                    <a:pt x="164364" y="10636"/>
                  </a:cubicBezTo>
                  <a:cubicBezTo>
                    <a:pt x="166337" y="7253"/>
                    <a:pt x="165250" y="2863"/>
                    <a:pt x="161868" y="890"/>
                  </a:cubicBezTo>
                  <a:cubicBezTo>
                    <a:pt x="160174" y="-94"/>
                    <a:pt x="158249" y="-197"/>
                    <a:pt x="156494" y="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25">
              <a:extLst>
                <a:ext uri="{FF2B5EF4-FFF2-40B4-BE49-F238E27FC236}">
                  <a16:creationId xmlns:a16="http://schemas.microsoft.com/office/drawing/2014/main" id="{82172C1C-74B7-2888-A96C-5BE50BA28B7B}"/>
                </a:ext>
              </a:extLst>
            </p:cNvPr>
            <p:cNvSpPr/>
            <p:nvPr/>
          </p:nvSpPr>
          <p:spPr>
            <a:xfrm>
              <a:off x="1361845" y="664169"/>
              <a:ext cx="74859" cy="74859"/>
            </a:xfrm>
            <a:custGeom>
              <a:avLst/>
              <a:gdLst/>
              <a:ahLst/>
              <a:cxnLst/>
              <a:rect l="l" t="t" r="r" b="b"/>
              <a:pathLst>
                <a:path w="47757" h="47757" extrusionOk="0">
                  <a:moveTo>
                    <a:pt x="0" y="23882"/>
                  </a:moveTo>
                  <a:cubicBezTo>
                    <a:pt x="0" y="10693"/>
                    <a:pt x="10687" y="0"/>
                    <a:pt x="23876" y="0"/>
                  </a:cubicBezTo>
                  <a:cubicBezTo>
                    <a:pt x="37065" y="0"/>
                    <a:pt x="47758" y="10693"/>
                    <a:pt x="47758" y="23882"/>
                  </a:cubicBezTo>
                  <a:cubicBezTo>
                    <a:pt x="47758" y="37071"/>
                    <a:pt x="37065" y="47758"/>
                    <a:pt x="23876" y="47758"/>
                  </a:cubicBezTo>
                  <a:cubicBezTo>
                    <a:pt x="10687"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25">
              <a:extLst>
                <a:ext uri="{FF2B5EF4-FFF2-40B4-BE49-F238E27FC236}">
                  <a16:creationId xmlns:a16="http://schemas.microsoft.com/office/drawing/2014/main" id="{B057ADC3-4158-6AFD-DA1C-7D9A650CB3BA}"/>
                </a:ext>
              </a:extLst>
            </p:cNvPr>
            <p:cNvSpPr/>
            <p:nvPr/>
          </p:nvSpPr>
          <p:spPr>
            <a:xfrm>
              <a:off x="1556812" y="666550"/>
              <a:ext cx="74859" cy="74859"/>
            </a:xfrm>
            <a:custGeom>
              <a:avLst/>
              <a:gdLst/>
              <a:ahLst/>
              <a:cxnLst/>
              <a:rect l="l" t="t" r="r" b="b"/>
              <a:pathLst>
                <a:path w="47757" h="47757" extrusionOk="0">
                  <a:moveTo>
                    <a:pt x="0" y="23876"/>
                  </a:moveTo>
                  <a:cubicBezTo>
                    <a:pt x="0" y="10687"/>
                    <a:pt x="10687" y="0"/>
                    <a:pt x="23876" y="0"/>
                  </a:cubicBezTo>
                  <a:cubicBezTo>
                    <a:pt x="37065" y="0"/>
                    <a:pt x="47758" y="10687"/>
                    <a:pt x="47758" y="23876"/>
                  </a:cubicBezTo>
                  <a:cubicBezTo>
                    <a:pt x="47758" y="37065"/>
                    <a:pt x="37065" y="47758"/>
                    <a:pt x="23876" y="47758"/>
                  </a:cubicBezTo>
                  <a:cubicBezTo>
                    <a:pt x="10687"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31" name="Google Shape;2631;p25">
              <a:extLst>
                <a:ext uri="{FF2B5EF4-FFF2-40B4-BE49-F238E27FC236}">
                  <a16:creationId xmlns:a16="http://schemas.microsoft.com/office/drawing/2014/main" id="{00EF8F6E-8F59-2515-178E-B5442E62783E}"/>
                </a:ext>
              </a:extLst>
            </p:cNvPr>
            <p:cNvGrpSpPr/>
            <p:nvPr/>
          </p:nvGrpSpPr>
          <p:grpSpPr>
            <a:xfrm>
              <a:off x="1358592" y="1589873"/>
              <a:ext cx="256951" cy="256951"/>
              <a:chOff x="3025916" y="1405541"/>
              <a:chExt cx="163809" cy="163809"/>
            </a:xfrm>
          </p:grpSpPr>
          <p:sp>
            <p:nvSpPr>
              <p:cNvPr id="2632" name="Google Shape;2632;p25">
                <a:extLst>
                  <a:ext uri="{FF2B5EF4-FFF2-40B4-BE49-F238E27FC236}">
                    <a16:creationId xmlns:a16="http://schemas.microsoft.com/office/drawing/2014/main" id="{34E58EBB-A196-C499-4254-EAD2A9072B34}"/>
                  </a:ext>
                </a:extLst>
              </p:cNvPr>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33" name="Google Shape;2633;p25">
                <a:extLst>
                  <a:ext uri="{FF2B5EF4-FFF2-40B4-BE49-F238E27FC236}">
                    <a16:creationId xmlns:a16="http://schemas.microsoft.com/office/drawing/2014/main" id="{4F93EF84-658F-F719-AB94-8CEE66055CF1}"/>
                  </a:ext>
                </a:extLst>
              </p:cNvPr>
              <p:cNvGrpSpPr/>
              <p:nvPr/>
            </p:nvGrpSpPr>
            <p:grpSpPr>
              <a:xfrm>
                <a:off x="3026226" y="1406561"/>
                <a:ext cx="163311" cy="161896"/>
                <a:chOff x="3026226" y="1406561"/>
                <a:chExt cx="163311" cy="161896"/>
              </a:xfrm>
            </p:grpSpPr>
            <p:sp>
              <p:nvSpPr>
                <p:cNvPr id="2634" name="Google Shape;2634;p25">
                  <a:extLst>
                    <a:ext uri="{FF2B5EF4-FFF2-40B4-BE49-F238E27FC236}">
                      <a16:creationId xmlns:a16="http://schemas.microsoft.com/office/drawing/2014/main" id="{606A4E90-1F00-F6D9-EB13-3896009090A3}"/>
                    </a:ext>
                  </a:extLst>
                </p:cNvPr>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25">
                  <a:extLst>
                    <a:ext uri="{FF2B5EF4-FFF2-40B4-BE49-F238E27FC236}">
                      <a16:creationId xmlns:a16="http://schemas.microsoft.com/office/drawing/2014/main" id="{5F477E38-2A1F-0702-ECF3-48098B9399EF}"/>
                    </a:ext>
                  </a:extLst>
                </p:cNvPr>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25">
                  <a:extLst>
                    <a:ext uri="{FF2B5EF4-FFF2-40B4-BE49-F238E27FC236}">
                      <a16:creationId xmlns:a16="http://schemas.microsoft.com/office/drawing/2014/main" id="{96710E21-4868-42DB-9F0A-2D64E7BF7170}"/>
                    </a:ext>
                  </a:extLst>
                </p:cNvPr>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25">
                  <a:extLst>
                    <a:ext uri="{FF2B5EF4-FFF2-40B4-BE49-F238E27FC236}">
                      <a16:creationId xmlns:a16="http://schemas.microsoft.com/office/drawing/2014/main" id="{6E803BC0-5A9C-F335-656D-B7793FF8A16F}"/>
                    </a:ext>
                  </a:extLst>
                </p:cNvPr>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25">
                  <a:extLst>
                    <a:ext uri="{FF2B5EF4-FFF2-40B4-BE49-F238E27FC236}">
                      <a16:creationId xmlns:a16="http://schemas.microsoft.com/office/drawing/2014/main" id="{4D80DEC8-A471-5725-B406-A5D40F03B09C}"/>
                    </a:ext>
                  </a:extLst>
                </p:cNvPr>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25">
                  <a:extLst>
                    <a:ext uri="{FF2B5EF4-FFF2-40B4-BE49-F238E27FC236}">
                      <a16:creationId xmlns:a16="http://schemas.microsoft.com/office/drawing/2014/main" id="{5F2B187C-F90A-F810-B753-049A266E0620}"/>
                    </a:ext>
                  </a:extLst>
                </p:cNvPr>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25">
                  <a:extLst>
                    <a:ext uri="{FF2B5EF4-FFF2-40B4-BE49-F238E27FC236}">
                      <a16:creationId xmlns:a16="http://schemas.microsoft.com/office/drawing/2014/main" id="{D0BDF574-79BD-28F8-915E-ED93693449EC}"/>
                    </a:ext>
                  </a:extLst>
                </p:cNvPr>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25">
                  <a:extLst>
                    <a:ext uri="{FF2B5EF4-FFF2-40B4-BE49-F238E27FC236}">
                      <a16:creationId xmlns:a16="http://schemas.microsoft.com/office/drawing/2014/main" id="{0BE92564-9D68-33E7-4D14-0B6D878D15F7}"/>
                    </a:ext>
                  </a:extLst>
                </p:cNvPr>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2" name="Google Shape;2642;p25">
                <a:extLst>
                  <a:ext uri="{FF2B5EF4-FFF2-40B4-BE49-F238E27FC236}">
                    <a16:creationId xmlns:a16="http://schemas.microsoft.com/office/drawing/2014/main" id="{53430368-CDDA-7842-959A-92BAEB5737B4}"/>
                  </a:ext>
                </a:extLst>
              </p:cNvPr>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3" name="Google Shape;2643;p25">
              <a:extLst>
                <a:ext uri="{FF2B5EF4-FFF2-40B4-BE49-F238E27FC236}">
                  <a16:creationId xmlns:a16="http://schemas.microsoft.com/office/drawing/2014/main" id="{B813387A-3C13-F355-B400-5BC8121368D2}"/>
                </a:ext>
              </a:extLst>
            </p:cNvPr>
            <p:cNvSpPr/>
            <p:nvPr/>
          </p:nvSpPr>
          <p:spPr>
            <a:xfrm>
              <a:off x="1367222" y="1254722"/>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644" name="Google Shape;2644;p25">
              <a:extLst>
                <a:ext uri="{FF2B5EF4-FFF2-40B4-BE49-F238E27FC236}">
                  <a16:creationId xmlns:a16="http://schemas.microsoft.com/office/drawing/2014/main" id="{C038200B-7055-36CC-0843-5226DFC031D7}"/>
                </a:ext>
              </a:extLst>
            </p:cNvPr>
            <p:cNvSpPr/>
            <p:nvPr/>
          </p:nvSpPr>
          <p:spPr>
            <a:xfrm>
              <a:off x="1359347" y="1590586"/>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645" name="Google Shape;2645;p25">
              <a:extLst>
                <a:ext uri="{FF2B5EF4-FFF2-40B4-BE49-F238E27FC236}">
                  <a16:creationId xmlns:a16="http://schemas.microsoft.com/office/drawing/2014/main" id="{66652943-12F0-9D45-AB07-C4702063B49A}"/>
                </a:ext>
              </a:extLst>
            </p:cNvPr>
            <p:cNvSpPr/>
            <p:nvPr/>
          </p:nvSpPr>
          <p:spPr>
            <a:xfrm>
              <a:off x="1233958" y="977395"/>
              <a:ext cx="524196" cy="237466"/>
            </a:xfrm>
            <a:custGeom>
              <a:avLst/>
              <a:gdLst/>
              <a:ahLst/>
              <a:cxnLst/>
              <a:rect l="l" t="t" r="r" b="b"/>
              <a:pathLst>
                <a:path w="524196" h="237466" extrusionOk="0">
                  <a:moveTo>
                    <a:pt x="102416" y="949"/>
                  </a:moveTo>
                  <a:cubicBezTo>
                    <a:pt x="130783" y="4185"/>
                    <a:pt x="171249" y="45612"/>
                    <a:pt x="212960" y="66360"/>
                  </a:cubicBezTo>
                  <a:lnTo>
                    <a:pt x="221978" y="68883"/>
                  </a:lnTo>
                  <a:lnTo>
                    <a:pt x="222325" y="52927"/>
                  </a:lnTo>
                  <a:cubicBezTo>
                    <a:pt x="222554" y="27782"/>
                    <a:pt x="294229" y="23142"/>
                    <a:pt x="305822" y="47575"/>
                  </a:cubicBezTo>
                  <a:cubicBezTo>
                    <a:pt x="307452" y="51008"/>
                    <a:pt x="308946" y="56055"/>
                    <a:pt x="310293" y="62282"/>
                  </a:cubicBezTo>
                  <a:lnTo>
                    <a:pt x="310783" y="65253"/>
                  </a:lnTo>
                  <a:lnTo>
                    <a:pt x="330616" y="54708"/>
                  </a:lnTo>
                  <a:cubicBezTo>
                    <a:pt x="347925" y="42204"/>
                    <a:pt x="359772" y="28386"/>
                    <a:pt x="373773" y="23495"/>
                  </a:cubicBezTo>
                  <a:cubicBezTo>
                    <a:pt x="448783" y="-2689"/>
                    <a:pt x="517125" y="52995"/>
                    <a:pt x="523202" y="126165"/>
                  </a:cubicBezTo>
                  <a:cubicBezTo>
                    <a:pt x="535325" y="272284"/>
                    <a:pt x="434414" y="241991"/>
                    <a:pt x="342162" y="210679"/>
                  </a:cubicBezTo>
                  <a:lnTo>
                    <a:pt x="316983" y="202297"/>
                  </a:lnTo>
                  <a:lnTo>
                    <a:pt x="316420" y="208096"/>
                  </a:lnTo>
                  <a:cubicBezTo>
                    <a:pt x="315625" y="212868"/>
                    <a:pt x="314620" y="216217"/>
                    <a:pt x="313393" y="217710"/>
                  </a:cubicBezTo>
                  <a:cubicBezTo>
                    <a:pt x="300087" y="233903"/>
                    <a:pt x="248452" y="238474"/>
                    <a:pt x="228526" y="213680"/>
                  </a:cubicBezTo>
                  <a:cubicBezTo>
                    <a:pt x="227013" y="211796"/>
                    <a:pt x="225775" y="208543"/>
                    <a:pt x="224768" y="204208"/>
                  </a:cubicBezTo>
                  <a:lnTo>
                    <a:pt x="222608" y="189672"/>
                  </a:lnTo>
                  <a:lnTo>
                    <a:pt x="217834" y="190243"/>
                  </a:lnTo>
                  <a:cubicBezTo>
                    <a:pt x="174994" y="203715"/>
                    <a:pt x="124618" y="237451"/>
                    <a:pt x="89957" y="237466"/>
                  </a:cubicBezTo>
                  <a:cubicBezTo>
                    <a:pt x="57210" y="237475"/>
                    <a:pt x="2509" y="223291"/>
                    <a:pt x="584" y="161856"/>
                  </a:cubicBezTo>
                  <a:cubicBezTo>
                    <a:pt x="-1521" y="94609"/>
                    <a:pt x="-3579" y="-11118"/>
                    <a:pt x="102416" y="949"/>
                  </a:cubicBezTo>
                  <a:close/>
                </a:path>
              </a:pathLst>
            </a:custGeom>
            <a:solidFill>
              <a:srgbClr val="DE1C0F"/>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25">
              <a:extLst>
                <a:ext uri="{FF2B5EF4-FFF2-40B4-BE49-F238E27FC236}">
                  <a16:creationId xmlns:a16="http://schemas.microsoft.com/office/drawing/2014/main" id="{6700CC18-9E45-8E90-90EC-A3E06A8B9175}"/>
                </a:ext>
              </a:extLst>
            </p:cNvPr>
            <p:cNvSpPr/>
            <p:nvPr/>
          </p:nvSpPr>
          <p:spPr>
            <a:xfrm>
              <a:off x="1685187" y="837173"/>
              <a:ext cx="622037" cy="971171"/>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FFDF7"/>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47" name="Google Shape;2647;p25">
              <a:extLst>
                <a:ext uri="{FF2B5EF4-FFF2-40B4-BE49-F238E27FC236}">
                  <a16:creationId xmlns:a16="http://schemas.microsoft.com/office/drawing/2014/main" id="{429E0D7C-DA65-27C2-5E07-7D752EC6D8FE}"/>
                </a:ext>
              </a:extLst>
            </p:cNvPr>
            <p:cNvGrpSpPr/>
            <p:nvPr/>
          </p:nvGrpSpPr>
          <p:grpSpPr>
            <a:xfrm>
              <a:off x="1684993" y="837141"/>
              <a:ext cx="622678" cy="971853"/>
              <a:chOff x="3230151" y="1140520"/>
              <a:chExt cx="396964" cy="619567"/>
            </a:xfrm>
          </p:grpSpPr>
          <p:sp>
            <p:nvSpPr>
              <p:cNvPr id="2648" name="Google Shape;2648;p25">
                <a:extLst>
                  <a:ext uri="{FF2B5EF4-FFF2-40B4-BE49-F238E27FC236}">
                    <a16:creationId xmlns:a16="http://schemas.microsoft.com/office/drawing/2014/main" id="{0795323D-5657-7375-74AD-61A7DD5BC6B8}"/>
                  </a:ext>
                </a:extLst>
              </p:cNvPr>
              <p:cNvSpPr/>
              <p:nvPr/>
            </p:nvSpPr>
            <p:spPr>
              <a:xfrm>
                <a:off x="3230151" y="1140520"/>
                <a:ext cx="396834" cy="619567"/>
              </a:xfrm>
              <a:custGeom>
                <a:avLst/>
                <a:gdLst/>
                <a:ahLst/>
                <a:cxnLst/>
                <a:rect l="l" t="t" r="r" b="b"/>
                <a:pathLst>
                  <a:path w="396834" h="619567" extrusionOk="0">
                    <a:moveTo>
                      <a:pt x="228226" y="11877"/>
                    </a:moveTo>
                    <a:cubicBezTo>
                      <a:pt x="235100" y="8574"/>
                      <a:pt x="242131" y="5951"/>
                      <a:pt x="249479" y="3941"/>
                    </a:cubicBezTo>
                    <a:cubicBezTo>
                      <a:pt x="249679" y="3886"/>
                      <a:pt x="249898" y="3953"/>
                      <a:pt x="250098" y="3898"/>
                    </a:cubicBezTo>
                    <a:cubicBezTo>
                      <a:pt x="257191" y="1979"/>
                      <a:pt x="264374" y="559"/>
                      <a:pt x="271758" y="18"/>
                    </a:cubicBezTo>
                    <a:cubicBezTo>
                      <a:pt x="272602" y="-43"/>
                      <a:pt x="273452" y="73"/>
                      <a:pt x="274302" y="30"/>
                    </a:cubicBezTo>
                    <a:cubicBezTo>
                      <a:pt x="274532" y="18"/>
                      <a:pt x="274757" y="176"/>
                      <a:pt x="274988" y="164"/>
                    </a:cubicBezTo>
                    <a:cubicBezTo>
                      <a:pt x="282542" y="-140"/>
                      <a:pt x="290095" y="340"/>
                      <a:pt x="297407" y="1688"/>
                    </a:cubicBezTo>
                    <a:cubicBezTo>
                      <a:pt x="304116" y="2927"/>
                      <a:pt x="310510" y="4918"/>
                      <a:pt x="316892" y="7384"/>
                    </a:cubicBezTo>
                    <a:cubicBezTo>
                      <a:pt x="317457" y="7584"/>
                      <a:pt x="317931" y="7985"/>
                      <a:pt x="318495" y="8197"/>
                    </a:cubicBezTo>
                    <a:cubicBezTo>
                      <a:pt x="322163" y="9703"/>
                      <a:pt x="325691" y="11494"/>
                      <a:pt x="329261" y="13268"/>
                    </a:cubicBezTo>
                    <a:cubicBezTo>
                      <a:pt x="329340" y="13310"/>
                      <a:pt x="329437" y="13328"/>
                      <a:pt x="329516" y="13371"/>
                    </a:cubicBezTo>
                    <a:cubicBezTo>
                      <a:pt x="339590" y="18660"/>
                      <a:pt x="349166" y="25090"/>
                      <a:pt x="357655" y="32832"/>
                    </a:cubicBezTo>
                    <a:cubicBezTo>
                      <a:pt x="357721" y="32893"/>
                      <a:pt x="357843" y="32875"/>
                      <a:pt x="357910" y="32941"/>
                    </a:cubicBezTo>
                    <a:cubicBezTo>
                      <a:pt x="358019" y="33039"/>
                      <a:pt x="358134" y="33124"/>
                      <a:pt x="358238" y="33227"/>
                    </a:cubicBezTo>
                    <a:cubicBezTo>
                      <a:pt x="363557" y="38127"/>
                      <a:pt x="369362" y="42444"/>
                      <a:pt x="373728" y="48183"/>
                    </a:cubicBezTo>
                    <a:cubicBezTo>
                      <a:pt x="377408" y="53022"/>
                      <a:pt x="380790" y="58196"/>
                      <a:pt x="383668" y="63533"/>
                    </a:cubicBezTo>
                    <a:cubicBezTo>
                      <a:pt x="386771" y="69217"/>
                      <a:pt x="389394" y="75113"/>
                      <a:pt x="391422" y="81270"/>
                    </a:cubicBezTo>
                    <a:cubicBezTo>
                      <a:pt x="391701" y="82126"/>
                      <a:pt x="391586" y="82982"/>
                      <a:pt x="391853" y="83845"/>
                    </a:cubicBezTo>
                    <a:cubicBezTo>
                      <a:pt x="394622" y="92947"/>
                      <a:pt x="395885" y="102019"/>
                      <a:pt x="396553" y="111084"/>
                    </a:cubicBezTo>
                    <a:cubicBezTo>
                      <a:pt x="396565" y="111230"/>
                      <a:pt x="396511" y="111376"/>
                      <a:pt x="396523" y="111522"/>
                    </a:cubicBezTo>
                    <a:cubicBezTo>
                      <a:pt x="397221" y="121486"/>
                      <a:pt x="396687" y="131426"/>
                      <a:pt x="395521" y="141336"/>
                    </a:cubicBezTo>
                    <a:cubicBezTo>
                      <a:pt x="395497" y="141536"/>
                      <a:pt x="395588" y="141749"/>
                      <a:pt x="395563" y="141949"/>
                    </a:cubicBezTo>
                    <a:cubicBezTo>
                      <a:pt x="394944" y="147086"/>
                      <a:pt x="394640" y="152211"/>
                      <a:pt x="393669" y="157330"/>
                    </a:cubicBezTo>
                    <a:cubicBezTo>
                      <a:pt x="392461" y="163700"/>
                      <a:pt x="390396" y="169918"/>
                      <a:pt x="388805" y="176257"/>
                    </a:cubicBezTo>
                    <a:cubicBezTo>
                      <a:pt x="388738" y="176294"/>
                      <a:pt x="388696" y="176300"/>
                      <a:pt x="388623" y="176336"/>
                    </a:cubicBezTo>
                    <a:cubicBezTo>
                      <a:pt x="387160" y="182178"/>
                      <a:pt x="385848" y="187995"/>
                      <a:pt x="384214" y="193806"/>
                    </a:cubicBezTo>
                    <a:cubicBezTo>
                      <a:pt x="381294" y="204208"/>
                      <a:pt x="378986" y="214755"/>
                      <a:pt x="376187" y="225041"/>
                    </a:cubicBezTo>
                    <a:cubicBezTo>
                      <a:pt x="370139" y="247338"/>
                      <a:pt x="347199" y="260539"/>
                      <a:pt x="324907" y="254485"/>
                    </a:cubicBezTo>
                    <a:cubicBezTo>
                      <a:pt x="320025" y="253168"/>
                      <a:pt x="315781" y="250799"/>
                      <a:pt x="311870" y="248030"/>
                    </a:cubicBezTo>
                    <a:cubicBezTo>
                      <a:pt x="309709" y="246470"/>
                      <a:pt x="308015" y="244466"/>
                      <a:pt x="306217" y="242541"/>
                    </a:cubicBezTo>
                    <a:cubicBezTo>
                      <a:pt x="304845" y="241102"/>
                      <a:pt x="303406" y="239657"/>
                      <a:pt x="302246" y="238048"/>
                    </a:cubicBezTo>
                    <a:cubicBezTo>
                      <a:pt x="300412" y="235400"/>
                      <a:pt x="298882" y="232583"/>
                      <a:pt x="297686" y="229571"/>
                    </a:cubicBezTo>
                    <a:cubicBezTo>
                      <a:pt x="297309" y="228660"/>
                      <a:pt x="297060" y="227725"/>
                      <a:pt x="296745" y="226784"/>
                    </a:cubicBezTo>
                    <a:cubicBezTo>
                      <a:pt x="295621" y="223250"/>
                      <a:pt x="294735" y="219625"/>
                      <a:pt x="294552" y="215848"/>
                    </a:cubicBezTo>
                    <a:cubicBezTo>
                      <a:pt x="294546" y="215732"/>
                      <a:pt x="294407" y="215605"/>
                      <a:pt x="294401" y="215490"/>
                    </a:cubicBezTo>
                    <a:cubicBezTo>
                      <a:pt x="294243" y="211354"/>
                      <a:pt x="294249" y="207219"/>
                      <a:pt x="295384" y="203023"/>
                    </a:cubicBezTo>
                    <a:cubicBezTo>
                      <a:pt x="295907" y="201099"/>
                      <a:pt x="296490" y="199192"/>
                      <a:pt x="297024" y="197273"/>
                    </a:cubicBezTo>
                    <a:cubicBezTo>
                      <a:pt x="297419" y="195876"/>
                      <a:pt x="297692" y="194456"/>
                      <a:pt x="298032" y="193053"/>
                    </a:cubicBezTo>
                    <a:cubicBezTo>
                      <a:pt x="298238" y="192336"/>
                      <a:pt x="298415" y="191614"/>
                      <a:pt x="298621" y="190903"/>
                    </a:cubicBezTo>
                    <a:cubicBezTo>
                      <a:pt x="298803" y="190278"/>
                      <a:pt x="298931" y="189634"/>
                      <a:pt x="299113" y="189009"/>
                    </a:cubicBezTo>
                    <a:cubicBezTo>
                      <a:pt x="300297" y="184904"/>
                      <a:pt x="301268" y="180732"/>
                      <a:pt x="302452" y="176628"/>
                    </a:cubicBezTo>
                    <a:cubicBezTo>
                      <a:pt x="305404" y="166414"/>
                      <a:pt x="308622" y="156274"/>
                      <a:pt x="310887" y="145860"/>
                    </a:cubicBezTo>
                    <a:cubicBezTo>
                      <a:pt x="311026" y="145222"/>
                      <a:pt x="311239" y="144603"/>
                      <a:pt x="311373" y="143965"/>
                    </a:cubicBezTo>
                    <a:cubicBezTo>
                      <a:pt x="312672" y="137790"/>
                      <a:pt x="313492" y="131202"/>
                      <a:pt x="313729" y="124589"/>
                    </a:cubicBezTo>
                    <a:cubicBezTo>
                      <a:pt x="313747" y="124030"/>
                      <a:pt x="313668" y="123484"/>
                      <a:pt x="313674" y="122925"/>
                    </a:cubicBezTo>
                    <a:cubicBezTo>
                      <a:pt x="313741" y="119652"/>
                      <a:pt x="313729" y="116373"/>
                      <a:pt x="313054" y="113240"/>
                    </a:cubicBezTo>
                    <a:cubicBezTo>
                      <a:pt x="312909" y="112578"/>
                      <a:pt x="313030" y="111856"/>
                      <a:pt x="312848" y="111206"/>
                    </a:cubicBezTo>
                    <a:cubicBezTo>
                      <a:pt x="311980" y="108079"/>
                      <a:pt x="309860" y="105656"/>
                      <a:pt x="308179" y="102984"/>
                    </a:cubicBezTo>
                    <a:cubicBezTo>
                      <a:pt x="306915" y="100980"/>
                      <a:pt x="306254" y="98630"/>
                      <a:pt x="304590" y="96857"/>
                    </a:cubicBezTo>
                    <a:cubicBezTo>
                      <a:pt x="301019" y="93038"/>
                      <a:pt x="296860" y="89516"/>
                      <a:pt x="292136" y="87196"/>
                    </a:cubicBezTo>
                    <a:cubicBezTo>
                      <a:pt x="290071" y="86182"/>
                      <a:pt x="287970" y="86838"/>
                      <a:pt x="285887" y="86395"/>
                    </a:cubicBezTo>
                    <a:cubicBezTo>
                      <a:pt x="279888" y="85114"/>
                      <a:pt x="274010" y="85551"/>
                      <a:pt x="268333" y="87937"/>
                    </a:cubicBezTo>
                    <a:cubicBezTo>
                      <a:pt x="268090" y="88040"/>
                      <a:pt x="267926" y="88314"/>
                      <a:pt x="267689" y="88417"/>
                    </a:cubicBezTo>
                    <a:cubicBezTo>
                      <a:pt x="263821" y="90135"/>
                      <a:pt x="260166" y="91860"/>
                      <a:pt x="256723" y="94641"/>
                    </a:cubicBezTo>
                    <a:cubicBezTo>
                      <a:pt x="256668" y="94683"/>
                      <a:pt x="256595" y="94677"/>
                      <a:pt x="256540" y="94720"/>
                    </a:cubicBezTo>
                    <a:cubicBezTo>
                      <a:pt x="256328" y="94890"/>
                      <a:pt x="256109" y="95017"/>
                      <a:pt x="255897" y="95200"/>
                    </a:cubicBezTo>
                    <a:cubicBezTo>
                      <a:pt x="252345" y="98108"/>
                      <a:pt x="249108" y="101150"/>
                      <a:pt x="246273" y="104672"/>
                    </a:cubicBezTo>
                    <a:cubicBezTo>
                      <a:pt x="243012" y="108710"/>
                      <a:pt x="240207" y="112924"/>
                      <a:pt x="238209" y="116889"/>
                    </a:cubicBezTo>
                    <a:cubicBezTo>
                      <a:pt x="236672" y="119950"/>
                      <a:pt x="235865" y="123387"/>
                      <a:pt x="234620" y="126623"/>
                    </a:cubicBezTo>
                    <a:cubicBezTo>
                      <a:pt x="231377" y="135033"/>
                      <a:pt x="228341" y="143601"/>
                      <a:pt x="225433" y="151993"/>
                    </a:cubicBezTo>
                    <a:cubicBezTo>
                      <a:pt x="225402" y="152078"/>
                      <a:pt x="225360" y="152163"/>
                      <a:pt x="225330" y="152248"/>
                    </a:cubicBezTo>
                    <a:cubicBezTo>
                      <a:pt x="224449" y="154780"/>
                      <a:pt x="223642" y="157330"/>
                      <a:pt x="222767" y="159862"/>
                    </a:cubicBezTo>
                    <a:cubicBezTo>
                      <a:pt x="221194" y="164398"/>
                      <a:pt x="219585" y="168922"/>
                      <a:pt x="218019" y="173458"/>
                    </a:cubicBezTo>
                    <a:cubicBezTo>
                      <a:pt x="214096" y="184849"/>
                      <a:pt x="210240" y="196265"/>
                      <a:pt x="206360" y="207675"/>
                    </a:cubicBezTo>
                    <a:cubicBezTo>
                      <a:pt x="206275" y="207936"/>
                      <a:pt x="206135" y="208179"/>
                      <a:pt x="206044" y="208440"/>
                    </a:cubicBezTo>
                    <a:cubicBezTo>
                      <a:pt x="204016" y="214397"/>
                      <a:pt x="202346" y="220463"/>
                      <a:pt x="200367" y="226438"/>
                    </a:cubicBezTo>
                    <a:cubicBezTo>
                      <a:pt x="198533" y="231970"/>
                      <a:pt x="197027" y="237611"/>
                      <a:pt x="195224" y="243155"/>
                    </a:cubicBezTo>
                    <a:cubicBezTo>
                      <a:pt x="193748" y="247684"/>
                      <a:pt x="192370" y="252245"/>
                      <a:pt x="190912" y="256781"/>
                    </a:cubicBezTo>
                    <a:cubicBezTo>
                      <a:pt x="187834" y="266387"/>
                      <a:pt x="184925" y="276041"/>
                      <a:pt x="181913" y="285672"/>
                    </a:cubicBezTo>
                    <a:cubicBezTo>
                      <a:pt x="179788" y="292473"/>
                      <a:pt x="177645" y="299261"/>
                      <a:pt x="175544" y="306068"/>
                    </a:cubicBezTo>
                    <a:cubicBezTo>
                      <a:pt x="173716" y="311995"/>
                      <a:pt x="171791" y="317885"/>
                      <a:pt x="169975" y="323811"/>
                    </a:cubicBezTo>
                    <a:cubicBezTo>
                      <a:pt x="168524" y="328542"/>
                      <a:pt x="166891" y="333217"/>
                      <a:pt x="165452" y="337947"/>
                    </a:cubicBezTo>
                    <a:cubicBezTo>
                      <a:pt x="162191" y="348659"/>
                      <a:pt x="158694" y="359291"/>
                      <a:pt x="155439" y="370009"/>
                    </a:cubicBezTo>
                    <a:cubicBezTo>
                      <a:pt x="155342" y="370318"/>
                      <a:pt x="155287" y="370640"/>
                      <a:pt x="155196" y="370950"/>
                    </a:cubicBezTo>
                    <a:cubicBezTo>
                      <a:pt x="155166" y="371041"/>
                      <a:pt x="155117" y="371120"/>
                      <a:pt x="155087" y="371205"/>
                    </a:cubicBezTo>
                    <a:cubicBezTo>
                      <a:pt x="153459" y="376567"/>
                      <a:pt x="94947" y="561714"/>
                      <a:pt x="93314" y="567069"/>
                    </a:cubicBezTo>
                    <a:cubicBezTo>
                      <a:pt x="76640" y="612240"/>
                      <a:pt x="56335" y="623334"/>
                      <a:pt x="33965" y="618537"/>
                    </a:cubicBezTo>
                    <a:cubicBezTo>
                      <a:pt x="11595" y="613734"/>
                      <a:pt x="-8705" y="589986"/>
                      <a:pt x="3846" y="547869"/>
                    </a:cubicBezTo>
                    <a:cubicBezTo>
                      <a:pt x="5911" y="541232"/>
                      <a:pt x="61550" y="373986"/>
                      <a:pt x="63609" y="367355"/>
                    </a:cubicBezTo>
                    <a:cubicBezTo>
                      <a:pt x="65085" y="362582"/>
                      <a:pt x="66578" y="357810"/>
                      <a:pt x="68054" y="353037"/>
                    </a:cubicBezTo>
                    <a:cubicBezTo>
                      <a:pt x="68831" y="350517"/>
                      <a:pt x="69657" y="348015"/>
                      <a:pt x="70434" y="345495"/>
                    </a:cubicBezTo>
                    <a:cubicBezTo>
                      <a:pt x="71679" y="341475"/>
                      <a:pt x="72863" y="337419"/>
                      <a:pt x="74108" y="333399"/>
                    </a:cubicBezTo>
                    <a:cubicBezTo>
                      <a:pt x="76792" y="324746"/>
                      <a:pt x="79500" y="316075"/>
                      <a:pt x="82196" y="307429"/>
                    </a:cubicBezTo>
                    <a:cubicBezTo>
                      <a:pt x="82232" y="307410"/>
                      <a:pt x="82342" y="307374"/>
                      <a:pt x="82378" y="307356"/>
                    </a:cubicBezTo>
                    <a:cubicBezTo>
                      <a:pt x="86228" y="294999"/>
                      <a:pt x="89980" y="282563"/>
                      <a:pt x="93897" y="270230"/>
                    </a:cubicBezTo>
                    <a:cubicBezTo>
                      <a:pt x="95348" y="265652"/>
                      <a:pt x="96921" y="261110"/>
                      <a:pt x="98385" y="256532"/>
                    </a:cubicBezTo>
                    <a:cubicBezTo>
                      <a:pt x="98433" y="256507"/>
                      <a:pt x="98518" y="256483"/>
                      <a:pt x="98566" y="256459"/>
                    </a:cubicBezTo>
                    <a:cubicBezTo>
                      <a:pt x="101190" y="248273"/>
                      <a:pt x="103965" y="240143"/>
                      <a:pt x="106637" y="231976"/>
                    </a:cubicBezTo>
                    <a:cubicBezTo>
                      <a:pt x="109903" y="221957"/>
                      <a:pt x="113310" y="212010"/>
                      <a:pt x="116674" y="202022"/>
                    </a:cubicBezTo>
                    <a:cubicBezTo>
                      <a:pt x="122060" y="186003"/>
                      <a:pt x="127063" y="169857"/>
                      <a:pt x="132747" y="153924"/>
                    </a:cubicBezTo>
                    <a:cubicBezTo>
                      <a:pt x="134605" y="148726"/>
                      <a:pt x="136469" y="143504"/>
                      <a:pt x="138340" y="138288"/>
                    </a:cubicBezTo>
                    <a:cubicBezTo>
                      <a:pt x="139839" y="134116"/>
                      <a:pt x="141418" y="129987"/>
                      <a:pt x="142918" y="125816"/>
                    </a:cubicBezTo>
                    <a:cubicBezTo>
                      <a:pt x="145359" y="119033"/>
                      <a:pt x="147715" y="112226"/>
                      <a:pt x="150162" y="105480"/>
                    </a:cubicBezTo>
                    <a:cubicBezTo>
                      <a:pt x="151431" y="101982"/>
                      <a:pt x="153083" y="98691"/>
                      <a:pt x="154400" y="95266"/>
                    </a:cubicBezTo>
                    <a:cubicBezTo>
                      <a:pt x="156684" y="89352"/>
                      <a:pt x="158748" y="83365"/>
                      <a:pt x="161717" y="77651"/>
                    </a:cubicBezTo>
                    <a:cubicBezTo>
                      <a:pt x="163515" y="74184"/>
                      <a:pt x="165889" y="71014"/>
                      <a:pt x="167953" y="67668"/>
                    </a:cubicBezTo>
                    <a:cubicBezTo>
                      <a:pt x="168002" y="67595"/>
                      <a:pt x="168014" y="67492"/>
                      <a:pt x="168057" y="67413"/>
                    </a:cubicBezTo>
                    <a:cubicBezTo>
                      <a:pt x="174718" y="56659"/>
                      <a:pt x="182278" y="46476"/>
                      <a:pt x="191313" y="37714"/>
                    </a:cubicBezTo>
                    <a:cubicBezTo>
                      <a:pt x="194768" y="34356"/>
                      <a:pt x="198545" y="31490"/>
                      <a:pt x="202316" y="28509"/>
                    </a:cubicBezTo>
                    <a:cubicBezTo>
                      <a:pt x="206311" y="25351"/>
                      <a:pt x="210465" y="22473"/>
                      <a:pt x="214776" y="19765"/>
                    </a:cubicBezTo>
                    <a:cubicBezTo>
                      <a:pt x="219160" y="17014"/>
                      <a:pt x="223544" y="14130"/>
                      <a:pt x="228226" y="1187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25">
                <a:extLst>
                  <a:ext uri="{FF2B5EF4-FFF2-40B4-BE49-F238E27FC236}">
                    <a16:creationId xmlns:a16="http://schemas.microsoft.com/office/drawing/2014/main" id="{DB10DC35-A11C-FFC9-4EBB-F8E20F1F0855}"/>
                  </a:ext>
                </a:extLst>
              </p:cNvPr>
              <p:cNvSpPr/>
              <p:nvPr/>
            </p:nvSpPr>
            <p:spPr>
              <a:xfrm>
                <a:off x="3524613" y="1334357"/>
                <a:ext cx="89807" cy="62147"/>
              </a:xfrm>
              <a:custGeom>
                <a:avLst/>
                <a:gdLst/>
                <a:ahLst/>
                <a:cxnLst/>
                <a:rect l="l" t="t" r="r" b="b"/>
                <a:pathLst>
                  <a:path w="89807" h="62147" extrusionOk="0">
                    <a:moveTo>
                      <a:pt x="0" y="21678"/>
                    </a:moveTo>
                    <a:cubicBezTo>
                      <a:pt x="14112" y="20542"/>
                      <a:pt x="29583" y="18721"/>
                      <a:pt x="46780" y="14610"/>
                    </a:cubicBezTo>
                    <a:cubicBezTo>
                      <a:pt x="60782" y="11264"/>
                      <a:pt x="75550" y="5659"/>
                      <a:pt x="89808" y="0"/>
                    </a:cubicBezTo>
                    <a:cubicBezTo>
                      <a:pt x="86887" y="10402"/>
                      <a:pt x="84579" y="20949"/>
                      <a:pt x="81780" y="31235"/>
                    </a:cubicBezTo>
                    <a:cubicBezTo>
                      <a:pt x="75732" y="53532"/>
                      <a:pt x="52797" y="66727"/>
                      <a:pt x="30500" y="60679"/>
                    </a:cubicBezTo>
                    <a:cubicBezTo>
                      <a:pt x="12399" y="55767"/>
                      <a:pt x="692" y="39518"/>
                      <a:pt x="0" y="2167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25">
                <a:extLst>
                  <a:ext uri="{FF2B5EF4-FFF2-40B4-BE49-F238E27FC236}">
                    <a16:creationId xmlns:a16="http://schemas.microsoft.com/office/drawing/2014/main" id="{41893100-60AB-FF82-456F-6E9C3ABA6683}"/>
                  </a:ext>
                </a:extLst>
              </p:cNvPr>
              <p:cNvSpPr/>
              <p:nvPr/>
            </p:nvSpPr>
            <p:spPr>
              <a:xfrm>
                <a:off x="3527236" y="1297875"/>
                <a:ext cx="96639" cy="39942"/>
              </a:xfrm>
              <a:custGeom>
                <a:avLst/>
                <a:gdLst/>
                <a:ahLst/>
                <a:cxnLst/>
                <a:rect l="l" t="t" r="r" b="b"/>
                <a:pathLst>
                  <a:path w="96639" h="39942" extrusionOk="0">
                    <a:moveTo>
                      <a:pt x="2083" y="31679"/>
                    </a:moveTo>
                    <a:cubicBezTo>
                      <a:pt x="17743" y="28855"/>
                      <a:pt x="34466" y="25418"/>
                      <a:pt x="50952" y="19941"/>
                    </a:cubicBezTo>
                    <a:cubicBezTo>
                      <a:pt x="67936" y="14300"/>
                      <a:pt x="83049" y="7001"/>
                      <a:pt x="96639" y="0"/>
                    </a:cubicBezTo>
                    <a:cubicBezTo>
                      <a:pt x="95431" y="6370"/>
                      <a:pt x="93366" y="12594"/>
                      <a:pt x="91775" y="18933"/>
                    </a:cubicBezTo>
                    <a:cubicBezTo>
                      <a:pt x="91708" y="18963"/>
                      <a:pt x="91666" y="18976"/>
                      <a:pt x="91593" y="19006"/>
                    </a:cubicBezTo>
                    <a:cubicBezTo>
                      <a:pt x="80086" y="24386"/>
                      <a:pt x="67711" y="29480"/>
                      <a:pt x="54219" y="32972"/>
                    </a:cubicBezTo>
                    <a:cubicBezTo>
                      <a:pt x="35941" y="37708"/>
                      <a:pt x="17178" y="39305"/>
                      <a:pt x="0" y="39943"/>
                    </a:cubicBezTo>
                    <a:cubicBezTo>
                      <a:pt x="589" y="37836"/>
                      <a:pt x="1057" y="35698"/>
                      <a:pt x="1597" y="33573"/>
                    </a:cubicBezTo>
                    <a:cubicBezTo>
                      <a:pt x="1773" y="32948"/>
                      <a:pt x="1901" y="32310"/>
                      <a:pt x="2083" y="316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25">
                <a:extLst>
                  <a:ext uri="{FF2B5EF4-FFF2-40B4-BE49-F238E27FC236}">
                    <a16:creationId xmlns:a16="http://schemas.microsoft.com/office/drawing/2014/main" id="{68BE7474-AA4C-6D04-12F1-29811D027110}"/>
                  </a:ext>
                </a:extLst>
              </p:cNvPr>
              <p:cNvSpPr/>
              <p:nvPr/>
            </p:nvSpPr>
            <p:spPr>
              <a:xfrm>
                <a:off x="3532658" y="1251635"/>
                <a:ext cx="94457" cy="65543"/>
              </a:xfrm>
              <a:custGeom>
                <a:avLst/>
                <a:gdLst/>
                <a:ahLst/>
                <a:cxnLst/>
                <a:rect l="l" t="t" r="r" b="b"/>
                <a:pathLst>
                  <a:path w="94457" h="65543" extrusionOk="0">
                    <a:moveTo>
                      <a:pt x="8435" y="34769"/>
                    </a:moveTo>
                    <a:cubicBezTo>
                      <a:pt x="20002" y="31320"/>
                      <a:pt x="31308" y="28223"/>
                      <a:pt x="43228" y="23773"/>
                    </a:cubicBezTo>
                    <a:cubicBezTo>
                      <a:pt x="61748" y="16862"/>
                      <a:pt x="80123" y="7542"/>
                      <a:pt x="94101" y="0"/>
                    </a:cubicBezTo>
                    <a:cubicBezTo>
                      <a:pt x="94860" y="10311"/>
                      <a:pt x="94350" y="20609"/>
                      <a:pt x="93111" y="30865"/>
                    </a:cubicBezTo>
                    <a:cubicBezTo>
                      <a:pt x="78605" y="38358"/>
                      <a:pt x="61329" y="47029"/>
                      <a:pt x="44254" y="53381"/>
                    </a:cubicBezTo>
                    <a:cubicBezTo>
                      <a:pt x="27513" y="59611"/>
                      <a:pt x="12454" y="62956"/>
                      <a:pt x="0" y="65543"/>
                    </a:cubicBezTo>
                    <a:cubicBezTo>
                      <a:pt x="2951" y="55330"/>
                      <a:pt x="6170" y="45183"/>
                      <a:pt x="8435" y="3476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25">
                <a:extLst>
                  <a:ext uri="{FF2B5EF4-FFF2-40B4-BE49-F238E27FC236}">
                    <a16:creationId xmlns:a16="http://schemas.microsoft.com/office/drawing/2014/main" id="{D9E50CAE-BB2E-73F1-DDBC-79F50392571F}"/>
                  </a:ext>
                </a:extLst>
              </p:cNvPr>
              <p:cNvSpPr/>
              <p:nvPr/>
            </p:nvSpPr>
            <p:spPr>
              <a:xfrm>
                <a:off x="3543261" y="1188733"/>
                <a:ext cx="78798" cy="76406"/>
              </a:xfrm>
              <a:custGeom>
                <a:avLst/>
                <a:gdLst/>
                <a:ahLst/>
                <a:cxnLst/>
                <a:rect l="l" t="t" r="r" b="b"/>
                <a:pathLst>
                  <a:path w="78798" h="76406" extrusionOk="0">
                    <a:moveTo>
                      <a:pt x="60673" y="0"/>
                    </a:moveTo>
                    <a:cubicBezTo>
                      <a:pt x="64353" y="4833"/>
                      <a:pt x="67735" y="10013"/>
                      <a:pt x="70613" y="15350"/>
                    </a:cubicBezTo>
                    <a:cubicBezTo>
                      <a:pt x="73716" y="21034"/>
                      <a:pt x="76339" y="26930"/>
                      <a:pt x="78368" y="33081"/>
                    </a:cubicBezTo>
                    <a:cubicBezTo>
                      <a:pt x="78653" y="33944"/>
                      <a:pt x="78532" y="34794"/>
                      <a:pt x="78799" y="35656"/>
                    </a:cubicBezTo>
                    <a:cubicBezTo>
                      <a:pt x="68634" y="42906"/>
                      <a:pt x="57382" y="50836"/>
                      <a:pt x="43805" y="57947"/>
                    </a:cubicBezTo>
                    <a:cubicBezTo>
                      <a:pt x="29019" y="65683"/>
                      <a:pt x="13863" y="71646"/>
                      <a:pt x="674" y="76406"/>
                    </a:cubicBezTo>
                    <a:cubicBezTo>
                      <a:pt x="814" y="72569"/>
                      <a:pt x="795" y="68731"/>
                      <a:pt x="0" y="65051"/>
                    </a:cubicBezTo>
                    <a:cubicBezTo>
                      <a:pt x="11908" y="55658"/>
                      <a:pt x="25357" y="44370"/>
                      <a:pt x="36931" y="31600"/>
                    </a:cubicBezTo>
                    <a:cubicBezTo>
                      <a:pt x="46543" y="20992"/>
                      <a:pt x="54182" y="10080"/>
                      <a:pt x="6067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25">
                <a:extLst>
                  <a:ext uri="{FF2B5EF4-FFF2-40B4-BE49-F238E27FC236}">
                    <a16:creationId xmlns:a16="http://schemas.microsoft.com/office/drawing/2014/main" id="{F2116631-45BC-1FD0-3E02-DF3F318B253C}"/>
                  </a:ext>
                </a:extLst>
              </p:cNvPr>
              <p:cNvSpPr/>
              <p:nvPr/>
            </p:nvSpPr>
            <p:spPr>
              <a:xfrm>
                <a:off x="3504508" y="1140574"/>
                <a:ext cx="83935" cy="102960"/>
              </a:xfrm>
              <a:custGeom>
                <a:avLst/>
                <a:gdLst/>
                <a:ahLst/>
                <a:cxnLst/>
                <a:rect l="l" t="t" r="r" b="b"/>
                <a:pathLst>
                  <a:path w="83935" h="102960" extrusionOk="0">
                    <a:moveTo>
                      <a:pt x="0" y="1"/>
                    </a:moveTo>
                    <a:cubicBezTo>
                      <a:pt x="231" y="-11"/>
                      <a:pt x="455" y="146"/>
                      <a:pt x="692" y="140"/>
                    </a:cubicBezTo>
                    <a:cubicBezTo>
                      <a:pt x="8240" y="-163"/>
                      <a:pt x="15794" y="310"/>
                      <a:pt x="23105" y="1658"/>
                    </a:cubicBezTo>
                    <a:cubicBezTo>
                      <a:pt x="29815" y="2897"/>
                      <a:pt x="36209" y="4895"/>
                      <a:pt x="42591" y="7354"/>
                    </a:cubicBezTo>
                    <a:cubicBezTo>
                      <a:pt x="46896" y="8915"/>
                      <a:pt x="50849" y="11204"/>
                      <a:pt x="54960" y="13238"/>
                    </a:cubicBezTo>
                    <a:cubicBezTo>
                      <a:pt x="65197" y="18594"/>
                      <a:pt x="75004" y="25030"/>
                      <a:pt x="83608" y="32912"/>
                    </a:cubicBezTo>
                    <a:cubicBezTo>
                      <a:pt x="83717" y="33009"/>
                      <a:pt x="83833" y="33100"/>
                      <a:pt x="83936" y="33197"/>
                    </a:cubicBezTo>
                    <a:cubicBezTo>
                      <a:pt x="79193" y="45324"/>
                      <a:pt x="73559" y="57826"/>
                      <a:pt x="65616" y="68689"/>
                    </a:cubicBezTo>
                    <a:cubicBezTo>
                      <a:pt x="56557" y="81077"/>
                      <a:pt x="45019" y="92547"/>
                      <a:pt x="33883" y="102961"/>
                    </a:cubicBezTo>
                    <a:cubicBezTo>
                      <a:pt x="32620" y="100951"/>
                      <a:pt x="31952" y="98607"/>
                      <a:pt x="30288" y="96828"/>
                    </a:cubicBezTo>
                    <a:cubicBezTo>
                      <a:pt x="26718" y="93008"/>
                      <a:pt x="22558" y="89486"/>
                      <a:pt x="17840" y="87167"/>
                    </a:cubicBezTo>
                    <a:cubicBezTo>
                      <a:pt x="15769" y="86153"/>
                      <a:pt x="13669" y="86815"/>
                      <a:pt x="11586" y="86371"/>
                    </a:cubicBezTo>
                    <a:cubicBezTo>
                      <a:pt x="13972" y="72855"/>
                      <a:pt x="15606" y="58494"/>
                      <a:pt x="13541" y="44528"/>
                    </a:cubicBezTo>
                    <a:cubicBezTo>
                      <a:pt x="11118" y="28170"/>
                      <a:pt x="5744" y="13499"/>
                      <a:pt x="0" y="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25">
                <a:extLst>
                  <a:ext uri="{FF2B5EF4-FFF2-40B4-BE49-F238E27FC236}">
                    <a16:creationId xmlns:a16="http://schemas.microsoft.com/office/drawing/2014/main" id="{1F9CBB8E-3182-7D94-9114-5D9DC6A223EB}"/>
                  </a:ext>
                </a:extLst>
              </p:cNvPr>
              <p:cNvSpPr/>
              <p:nvPr/>
            </p:nvSpPr>
            <p:spPr>
              <a:xfrm>
                <a:off x="3444982" y="1144267"/>
                <a:ext cx="53556" cy="91477"/>
              </a:xfrm>
              <a:custGeom>
                <a:avLst/>
                <a:gdLst/>
                <a:ahLst/>
                <a:cxnLst/>
                <a:rect l="l" t="t" r="r" b="b"/>
                <a:pathLst>
                  <a:path w="53556" h="91477" extrusionOk="0">
                    <a:moveTo>
                      <a:pt x="13450" y="8161"/>
                    </a:moveTo>
                    <a:cubicBezTo>
                      <a:pt x="20500" y="4767"/>
                      <a:pt x="27695" y="2028"/>
                      <a:pt x="35243" y="0"/>
                    </a:cubicBezTo>
                    <a:cubicBezTo>
                      <a:pt x="40829" y="12582"/>
                      <a:pt x="46737" y="27932"/>
                      <a:pt x="50053" y="44005"/>
                    </a:cubicBezTo>
                    <a:cubicBezTo>
                      <a:pt x="52652" y="56641"/>
                      <a:pt x="53447" y="70674"/>
                      <a:pt x="53557" y="84221"/>
                    </a:cubicBezTo>
                    <a:cubicBezTo>
                      <a:pt x="49148" y="86079"/>
                      <a:pt x="44983" y="88247"/>
                      <a:pt x="41121" y="91478"/>
                    </a:cubicBezTo>
                    <a:cubicBezTo>
                      <a:pt x="36554" y="76321"/>
                      <a:pt x="30950" y="59769"/>
                      <a:pt x="23220" y="46634"/>
                    </a:cubicBezTo>
                    <a:cubicBezTo>
                      <a:pt x="16061" y="34478"/>
                      <a:pt x="7711" y="25121"/>
                      <a:pt x="0" y="16049"/>
                    </a:cubicBezTo>
                    <a:cubicBezTo>
                      <a:pt x="4384" y="13292"/>
                      <a:pt x="8774" y="10414"/>
                      <a:pt x="13450" y="816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25">
                <a:extLst>
                  <a:ext uri="{FF2B5EF4-FFF2-40B4-BE49-F238E27FC236}">
                    <a16:creationId xmlns:a16="http://schemas.microsoft.com/office/drawing/2014/main" id="{29B01130-DF5B-8D8A-87F5-616155B7E85B}"/>
                  </a:ext>
                </a:extLst>
              </p:cNvPr>
              <p:cNvSpPr/>
              <p:nvPr/>
            </p:nvSpPr>
            <p:spPr>
              <a:xfrm>
                <a:off x="3398160" y="1169059"/>
                <a:ext cx="78319" cy="98108"/>
              </a:xfrm>
              <a:custGeom>
                <a:avLst/>
                <a:gdLst/>
                <a:ahLst/>
                <a:cxnLst/>
                <a:rect l="l" t="t" r="r" b="b"/>
                <a:pathLst>
                  <a:path w="78319" h="98108" extrusionOk="0">
                    <a:moveTo>
                      <a:pt x="34362" y="0"/>
                    </a:moveTo>
                    <a:cubicBezTo>
                      <a:pt x="44145" y="12272"/>
                      <a:pt x="55737" y="28060"/>
                      <a:pt x="64638" y="44588"/>
                    </a:cubicBezTo>
                    <a:cubicBezTo>
                      <a:pt x="70468" y="55421"/>
                      <a:pt x="74712" y="66126"/>
                      <a:pt x="78319" y="76157"/>
                    </a:cubicBezTo>
                    <a:cubicBezTo>
                      <a:pt x="75058" y="80195"/>
                      <a:pt x="72253" y="84409"/>
                      <a:pt x="70255" y="88375"/>
                    </a:cubicBezTo>
                    <a:cubicBezTo>
                      <a:pt x="68719" y="91435"/>
                      <a:pt x="67911" y="94872"/>
                      <a:pt x="66667" y="98108"/>
                    </a:cubicBezTo>
                    <a:cubicBezTo>
                      <a:pt x="60297" y="86158"/>
                      <a:pt x="51698" y="72678"/>
                      <a:pt x="38698" y="61657"/>
                    </a:cubicBezTo>
                    <a:cubicBezTo>
                      <a:pt x="27288" y="51978"/>
                      <a:pt x="13286" y="44910"/>
                      <a:pt x="0" y="39160"/>
                    </a:cubicBezTo>
                    <a:cubicBezTo>
                      <a:pt x="6691" y="28321"/>
                      <a:pt x="14264" y="18028"/>
                      <a:pt x="23360" y="9199"/>
                    </a:cubicBezTo>
                    <a:cubicBezTo>
                      <a:pt x="26815" y="5848"/>
                      <a:pt x="30591" y="2975"/>
                      <a:pt x="343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25">
                <a:extLst>
                  <a:ext uri="{FF2B5EF4-FFF2-40B4-BE49-F238E27FC236}">
                    <a16:creationId xmlns:a16="http://schemas.microsoft.com/office/drawing/2014/main" id="{85404664-70AA-DD74-EE94-5A6A60CAF742}"/>
                  </a:ext>
                </a:extLst>
              </p:cNvPr>
              <p:cNvSpPr/>
              <p:nvPr/>
            </p:nvSpPr>
            <p:spPr>
              <a:xfrm>
                <a:off x="3373124" y="1235817"/>
                <a:ext cx="82411" cy="64589"/>
              </a:xfrm>
              <a:custGeom>
                <a:avLst/>
                <a:gdLst/>
                <a:ahLst/>
                <a:cxnLst/>
                <a:rect l="l" t="t" r="r" b="b"/>
                <a:pathLst>
                  <a:path w="82411" h="64589" extrusionOk="0">
                    <a:moveTo>
                      <a:pt x="11482" y="0"/>
                    </a:moveTo>
                    <a:cubicBezTo>
                      <a:pt x="22831" y="6036"/>
                      <a:pt x="36196" y="13486"/>
                      <a:pt x="48377" y="23244"/>
                    </a:cubicBezTo>
                    <a:cubicBezTo>
                      <a:pt x="60594" y="33033"/>
                      <a:pt x="72514" y="45924"/>
                      <a:pt x="82411" y="56975"/>
                    </a:cubicBezTo>
                    <a:cubicBezTo>
                      <a:pt x="81531" y="59507"/>
                      <a:pt x="80723" y="62058"/>
                      <a:pt x="79849" y="64590"/>
                    </a:cubicBezTo>
                    <a:cubicBezTo>
                      <a:pt x="66502" y="55876"/>
                      <a:pt x="49373" y="45796"/>
                      <a:pt x="34708" y="40313"/>
                    </a:cubicBezTo>
                    <a:cubicBezTo>
                      <a:pt x="22127" y="35613"/>
                      <a:pt x="10390" y="32869"/>
                      <a:pt x="0" y="30549"/>
                    </a:cubicBezTo>
                    <a:cubicBezTo>
                      <a:pt x="2441" y="23767"/>
                      <a:pt x="4803" y="16954"/>
                      <a:pt x="7244" y="10213"/>
                    </a:cubicBezTo>
                    <a:cubicBezTo>
                      <a:pt x="8513" y="6710"/>
                      <a:pt x="10165" y="3425"/>
                      <a:pt x="1148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25">
                <a:extLst>
                  <a:ext uri="{FF2B5EF4-FFF2-40B4-BE49-F238E27FC236}">
                    <a16:creationId xmlns:a16="http://schemas.microsoft.com/office/drawing/2014/main" id="{9972B83E-CF09-D752-96DE-0915D537F780}"/>
                  </a:ext>
                </a:extLst>
              </p:cNvPr>
              <p:cNvSpPr/>
              <p:nvPr/>
            </p:nvSpPr>
            <p:spPr>
              <a:xfrm>
                <a:off x="3346880" y="1278833"/>
                <a:ext cx="101350" cy="69386"/>
              </a:xfrm>
              <a:custGeom>
                <a:avLst/>
                <a:gdLst/>
                <a:ahLst/>
                <a:cxnLst/>
                <a:rect l="l" t="t" r="r" b="b"/>
                <a:pathLst>
                  <a:path w="101350" h="69386" extrusionOk="0">
                    <a:moveTo>
                      <a:pt x="21666" y="0"/>
                    </a:moveTo>
                    <a:cubicBezTo>
                      <a:pt x="35158" y="3382"/>
                      <a:pt x="50424" y="7341"/>
                      <a:pt x="64511" y="13596"/>
                    </a:cubicBezTo>
                    <a:cubicBezTo>
                      <a:pt x="79260" y="20141"/>
                      <a:pt x="91672" y="28126"/>
                      <a:pt x="101351" y="35170"/>
                    </a:cubicBezTo>
                    <a:cubicBezTo>
                      <a:pt x="97422" y="46562"/>
                      <a:pt x="93566" y="57977"/>
                      <a:pt x="89686" y="69387"/>
                    </a:cubicBezTo>
                    <a:cubicBezTo>
                      <a:pt x="79430" y="66108"/>
                      <a:pt x="66982" y="62489"/>
                      <a:pt x="51686" y="60352"/>
                    </a:cubicBezTo>
                    <a:cubicBezTo>
                      <a:pt x="36178" y="58184"/>
                      <a:pt x="16735" y="60534"/>
                      <a:pt x="0" y="63734"/>
                    </a:cubicBezTo>
                    <a:cubicBezTo>
                      <a:pt x="5392" y="47715"/>
                      <a:pt x="10390" y="31575"/>
                      <a:pt x="16073" y="15636"/>
                    </a:cubicBezTo>
                    <a:cubicBezTo>
                      <a:pt x="17931" y="10438"/>
                      <a:pt x="19801" y="5216"/>
                      <a:pt x="2166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8" name="Google Shape;2658;p25">
                <a:extLst>
                  <a:ext uri="{FF2B5EF4-FFF2-40B4-BE49-F238E27FC236}">
                    <a16:creationId xmlns:a16="http://schemas.microsoft.com/office/drawing/2014/main" id="{8BCF0BED-E5F5-DBC4-6332-AA532B2D7F61}"/>
                  </a:ext>
                </a:extLst>
              </p:cNvPr>
              <p:cNvSpPr/>
              <p:nvPr/>
            </p:nvSpPr>
            <p:spPr>
              <a:xfrm>
                <a:off x="3328590" y="1360322"/>
                <a:ext cx="101982" cy="36760"/>
              </a:xfrm>
              <a:custGeom>
                <a:avLst/>
                <a:gdLst/>
                <a:ahLst/>
                <a:cxnLst/>
                <a:rect l="l" t="t" r="r" b="b"/>
                <a:pathLst>
                  <a:path w="101982" h="36760" extrusionOk="0">
                    <a:moveTo>
                      <a:pt x="8252" y="12198"/>
                    </a:moveTo>
                    <a:cubicBezTo>
                      <a:pt x="23196" y="5391"/>
                      <a:pt x="42609" y="-827"/>
                      <a:pt x="64159" y="90"/>
                    </a:cubicBezTo>
                    <a:cubicBezTo>
                      <a:pt x="78125" y="685"/>
                      <a:pt x="90785" y="3503"/>
                      <a:pt x="101983" y="6660"/>
                    </a:cubicBezTo>
                    <a:cubicBezTo>
                      <a:pt x="100149" y="12198"/>
                      <a:pt x="98643" y="17839"/>
                      <a:pt x="96839" y="23383"/>
                    </a:cubicBezTo>
                    <a:cubicBezTo>
                      <a:pt x="85090" y="21100"/>
                      <a:pt x="72144" y="19309"/>
                      <a:pt x="58645" y="19497"/>
                    </a:cubicBezTo>
                    <a:cubicBezTo>
                      <a:pt x="33318" y="19861"/>
                      <a:pt x="13183" y="29401"/>
                      <a:pt x="0" y="36760"/>
                    </a:cubicBezTo>
                    <a:cubicBezTo>
                      <a:pt x="2635" y="28538"/>
                      <a:pt x="5568" y="20402"/>
                      <a:pt x="8252" y="12198"/>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25">
                <a:extLst>
                  <a:ext uri="{FF2B5EF4-FFF2-40B4-BE49-F238E27FC236}">
                    <a16:creationId xmlns:a16="http://schemas.microsoft.com/office/drawing/2014/main" id="{77A2A513-C355-C658-8620-7AE920CAAF42}"/>
                  </a:ext>
                </a:extLst>
              </p:cNvPr>
              <p:cNvSpPr/>
              <p:nvPr/>
            </p:nvSpPr>
            <p:spPr>
              <a:xfrm>
                <a:off x="3312402" y="1396429"/>
                <a:ext cx="108716" cy="51543"/>
              </a:xfrm>
              <a:custGeom>
                <a:avLst/>
                <a:gdLst/>
                <a:ahLst/>
                <a:cxnLst/>
                <a:rect l="l" t="t" r="r" b="b"/>
                <a:pathLst>
                  <a:path w="108716" h="51543" extrusionOk="0">
                    <a:moveTo>
                      <a:pt x="11883" y="14279"/>
                    </a:moveTo>
                    <a:cubicBezTo>
                      <a:pt x="25764" y="8686"/>
                      <a:pt x="46398" y="2414"/>
                      <a:pt x="73358" y="289"/>
                    </a:cubicBezTo>
                    <a:cubicBezTo>
                      <a:pt x="83675" y="-525"/>
                      <a:pt x="96414" y="610"/>
                      <a:pt x="108716" y="902"/>
                    </a:cubicBezTo>
                    <a:cubicBezTo>
                      <a:pt x="105638" y="10502"/>
                      <a:pt x="102729" y="20163"/>
                      <a:pt x="99717" y="29787"/>
                    </a:cubicBezTo>
                    <a:cubicBezTo>
                      <a:pt x="91429" y="29526"/>
                      <a:pt x="81513" y="28354"/>
                      <a:pt x="74912" y="28621"/>
                    </a:cubicBezTo>
                    <a:cubicBezTo>
                      <a:pt x="43701" y="29897"/>
                      <a:pt x="12703" y="44992"/>
                      <a:pt x="0" y="51544"/>
                    </a:cubicBezTo>
                    <a:cubicBezTo>
                      <a:pt x="3856" y="39181"/>
                      <a:pt x="7602" y="26769"/>
                      <a:pt x="11519" y="14425"/>
                    </a:cubicBezTo>
                    <a:cubicBezTo>
                      <a:pt x="11743" y="14334"/>
                      <a:pt x="11652" y="14370"/>
                      <a:pt x="11883" y="1427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0" name="Google Shape;2660;p25">
                <a:extLst>
                  <a:ext uri="{FF2B5EF4-FFF2-40B4-BE49-F238E27FC236}">
                    <a16:creationId xmlns:a16="http://schemas.microsoft.com/office/drawing/2014/main" id="{BA7AEA81-FDAF-E9E5-C75B-4726CBF7F5F1}"/>
                  </a:ext>
                </a:extLst>
              </p:cNvPr>
              <p:cNvSpPr/>
              <p:nvPr/>
            </p:nvSpPr>
            <p:spPr>
              <a:xfrm>
                <a:off x="3298260" y="1446619"/>
                <a:ext cx="107490" cy="46962"/>
              </a:xfrm>
              <a:custGeom>
                <a:avLst/>
                <a:gdLst/>
                <a:ahLst/>
                <a:cxnLst/>
                <a:rect l="l" t="t" r="r" b="b"/>
                <a:pathLst>
                  <a:path w="107490" h="46962" extrusionOk="0">
                    <a:moveTo>
                      <a:pt x="16456" y="22819"/>
                    </a:moveTo>
                    <a:cubicBezTo>
                      <a:pt x="36579" y="14938"/>
                      <a:pt x="62574" y="6175"/>
                      <a:pt x="86207" y="2241"/>
                    </a:cubicBezTo>
                    <a:cubicBezTo>
                      <a:pt x="92838" y="1135"/>
                      <a:pt x="100313" y="650"/>
                      <a:pt x="107490" y="0"/>
                    </a:cubicBezTo>
                    <a:cubicBezTo>
                      <a:pt x="105662" y="5920"/>
                      <a:pt x="103737" y="11810"/>
                      <a:pt x="101922" y="17743"/>
                    </a:cubicBezTo>
                    <a:cubicBezTo>
                      <a:pt x="95388" y="18538"/>
                      <a:pt x="88235" y="18963"/>
                      <a:pt x="82563" y="20032"/>
                    </a:cubicBezTo>
                    <a:cubicBezTo>
                      <a:pt x="47983" y="26554"/>
                      <a:pt x="16213" y="39906"/>
                      <a:pt x="0" y="46962"/>
                    </a:cubicBezTo>
                    <a:cubicBezTo>
                      <a:pt x="2028" y="40417"/>
                      <a:pt x="4026" y="33877"/>
                      <a:pt x="6054" y="27331"/>
                    </a:cubicBezTo>
                    <a:cubicBezTo>
                      <a:pt x="10845" y="25285"/>
                      <a:pt x="10347" y="25212"/>
                      <a:pt x="16456" y="22819"/>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1" name="Google Shape;2661;p25">
                <a:extLst>
                  <a:ext uri="{FF2B5EF4-FFF2-40B4-BE49-F238E27FC236}">
                    <a16:creationId xmlns:a16="http://schemas.microsoft.com/office/drawing/2014/main" id="{78EE9D6C-25DC-EEB6-33DD-6998E4648481}"/>
                  </a:ext>
                </a:extLst>
              </p:cNvPr>
              <p:cNvSpPr/>
              <p:nvPr/>
            </p:nvSpPr>
            <p:spPr>
              <a:xfrm>
                <a:off x="3280292" y="1478431"/>
                <a:ext cx="115353" cy="69939"/>
              </a:xfrm>
              <a:custGeom>
                <a:avLst/>
                <a:gdLst/>
                <a:ahLst/>
                <a:cxnLst/>
                <a:rect l="l" t="t" r="r" b="b"/>
                <a:pathLst>
                  <a:path w="115353" h="69939" extrusionOk="0">
                    <a:moveTo>
                      <a:pt x="115353" y="0"/>
                    </a:moveTo>
                    <a:cubicBezTo>
                      <a:pt x="103458" y="2107"/>
                      <a:pt x="91380" y="4208"/>
                      <a:pt x="80966" y="6819"/>
                    </a:cubicBezTo>
                    <a:cubicBezTo>
                      <a:pt x="47989" y="15083"/>
                      <a:pt x="26675" y="23275"/>
                      <a:pt x="13413" y="29487"/>
                    </a:cubicBezTo>
                    <a:cubicBezTo>
                      <a:pt x="12952" y="30974"/>
                      <a:pt x="4639" y="55925"/>
                      <a:pt x="0" y="69939"/>
                    </a:cubicBezTo>
                    <a:cubicBezTo>
                      <a:pt x="28582" y="58032"/>
                      <a:pt x="76971" y="39099"/>
                      <a:pt x="98782" y="34320"/>
                    </a:cubicBezTo>
                    <a:cubicBezTo>
                      <a:pt x="100622" y="33913"/>
                      <a:pt x="103057" y="33695"/>
                      <a:pt x="104964" y="33294"/>
                    </a:cubicBezTo>
                    <a:cubicBezTo>
                      <a:pt x="104988" y="33209"/>
                      <a:pt x="105018" y="33142"/>
                      <a:pt x="105043" y="33057"/>
                    </a:cubicBezTo>
                    <a:cubicBezTo>
                      <a:pt x="105140" y="32747"/>
                      <a:pt x="105158" y="32383"/>
                      <a:pt x="105255" y="32073"/>
                    </a:cubicBezTo>
                    <a:cubicBezTo>
                      <a:pt x="108510" y="21362"/>
                      <a:pt x="112093" y="10705"/>
                      <a:pt x="11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25">
                <a:extLst>
                  <a:ext uri="{FF2B5EF4-FFF2-40B4-BE49-F238E27FC236}">
                    <a16:creationId xmlns:a16="http://schemas.microsoft.com/office/drawing/2014/main" id="{8D2C0450-06CE-3BF1-66BD-0F30EC1F6F48}"/>
                  </a:ext>
                </a:extLst>
              </p:cNvPr>
              <p:cNvSpPr/>
              <p:nvPr/>
            </p:nvSpPr>
            <p:spPr>
              <a:xfrm>
                <a:off x="3259064" y="1538801"/>
                <a:ext cx="117697" cy="73625"/>
              </a:xfrm>
              <a:custGeom>
                <a:avLst/>
                <a:gdLst/>
                <a:ahLst/>
                <a:cxnLst/>
                <a:rect l="l" t="t" r="r" b="b"/>
                <a:pathLst>
                  <a:path w="117697" h="73625" extrusionOk="0">
                    <a:moveTo>
                      <a:pt x="117698" y="0"/>
                    </a:moveTo>
                    <a:cubicBezTo>
                      <a:pt x="102863" y="3060"/>
                      <a:pt x="84306" y="7353"/>
                      <a:pt x="64329" y="13450"/>
                    </a:cubicBezTo>
                    <a:cubicBezTo>
                      <a:pt x="46519" y="18885"/>
                      <a:pt x="29371" y="25449"/>
                      <a:pt x="14027" y="31405"/>
                    </a:cubicBezTo>
                    <a:cubicBezTo>
                      <a:pt x="7876" y="49950"/>
                      <a:pt x="6595" y="53745"/>
                      <a:pt x="0" y="73625"/>
                    </a:cubicBezTo>
                    <a:cubicBezTo>
                      <a:pt x="17694" y="69150"/>
                      <a:pt x="29973" y="66072"/>
                      <a:pt x="56854" y="59271"/>
                    </a:cubicBezTo>
                    <a:cubicBezTo>
                      <a:pt x="81131" y="53132"/>
                      <a:pt x="87488" y="51474"/>
                      <a:pt x="102572" y="47661"/>
                    </a:cubicBezTo>
                    <a:cubicBezTo>
                      <a:pt x="109506" y="25697"/>
                      <a:pt x="114000" y="11725"/>
                      <a:pt x="11769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25">
                <a:extLst>
                  <a:ext uri="{FF2B5EF4-FFF2-40B4-BE49-F238E27FC236}">
                    <a16:creationId xmlns:a16="http://schemas.microsoft.com/office/drawing/2014/main" id="{F78E290F-42A4-60BC-6E81-DB00DBC0BE47}"/>
                  </a:ext>
                </a:extLst>
              </p:cNvPr>
              <p:cNvSpPr/>
              <p:nvPr/>
            </p:nvSpPr>
            <p:spPr>
              <a:xfrm>
                <a:off x="3243143" y="1614600"/>
                <a:ext cx="109627" cy="45869"/>
              </a:xfrm>
              <a:custGeom>
                <a:avLst/>
                <a:gdLst/>
                <a:ahLst/>
                <a:cxnLst/>
                <a:rect l="l" t="t" r="r" b="b"/>
                <a:pathLst>
                  <a:path w="109627" h="45869" extrusionOk="0">
                    <a:moveTo>
                      <a:pt x="109627" y="0"/>
                    </a:moveTo>
                    <a:cubicBezTo>
                      <a:pt x="94702" y="2107"/>
                      <a:pt x="75993" y="5064"/>
                      <a:pt x="57072" y="8835"/>
                    </a:cubicBezTo>
                    <a:cubicBezTo>
                      <a:pt x="39251" y="12387"/>
                      <a:pt x="22570" y="16535"/>
                      <a:pt x="8556" y="20135"/>
                    </a:cubicBezTo>
                    <a:cubicBezTo>
                      <a:pt x="5070" y="30652"/>
                      <a:pt x="2295" y="38935"/>
                      <a:pt x="0" y="45869"/>
                    </a:cubicBezTo>
                    <a:cubicBezTo>
                      <a:pt x="16759" y="39190"/>
                      <a:pt x="36816" y="32006"/>
                      <a:pt x="55797" y="27707"/>
                    </a:cubicBezTo>
                    <a:cubicBezTo>
                      <a:pt x="73625" y="23669"/>
                      <a:pt x="89461" y="22461"/>
                      <a:pt x="102583" y="22151"/>
                    </a:cubicBezTo>
                    <a:cubicBezTo>
                      <a:pt x="102650" y="22151"/>
                      <a:pt x="102626" y="22194"/>
                      <a:pt x="102699" y="22194"/>
                    </a:cubicBezTo>
                    <a:cubicBezTo>
                      <a:pt x="105856" y="12193"/>
                      <a:pt x="106233" y="10754"/>
                      <a:pt x="10962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4" name="Google Shape;2664;p25">
                <a:extLst>
                  <a:ext uri="{FF2B5EF4-FFF2-40B4-BE49-F238E27FC236}">
                    <a16:creationId xmlns:a16="http://schemas.microsoft.com/office/drawing/2014/main" id="{7CB56388-00BD-B4DC-64D1-6F18CF369AA0}"/>
                  </a:ext>
                </a:extLst>
              </p:cNvPr>
              <p:cNvSpPr/>
              <p:nvPr/>
            </p:nvSpPr>
            <p:spPr>
              <a:xfrm>
                <a:off x="3230288" y="1678747"/>
                <a:ext cx="102279" cy="64183"/>
              </a:xfrm>
              <a:custGeom>
                <a:avLst/>
                <a:gdLst/>
                <a:ahLst/>
                <a:cxnLst/>
                <a:rect l="l" t="t" r="r" b="b"/>
                <a:pathLst>
                  <a:path w="102279" h="64183" extrusionOk="0">
                    <a:moveTo>
                      <a:pt x="102280" y="0"/>
                    </a:moveTo>
                    <a:cubicBezTo>
                      <a:pt x="89212" y="759"/>
                      <a:pt x="73831" y="2216"/>
                      <a:pt x="56756" y="6121"/>
                    </a:cubicBezTo>
                    <a:cubicBezTo>
                      <a:pt x="37453" y="10541"/>
                      <a:pt x="17239" y="17646"/>
                      <a:pt x="643" y="24040"/>
                    </a:cubicBezTo>
                    <a:cubicBezTo>
                      <a:pt x="194" y="27410"/>
                      <a:pt x="133" y="30452"/>
                      <a:pt x="127" y="33518"/>
                    </a:cubicBezTo>
                    <a:cubicBezTo>
                      <a:pt x="121" y="34502"/>
                      <a:pt x="-31" y="35571"/>
                      <a:pt x="6" y="36524"/>
                    </a:cubicBezTo>
                    <a:cubicBezTo>
                      <a:pt x="121" y="39269"/>
                      <a:pt x="570" y="41789"/>
                      <a:pt x="1014" y="44278"/>
                    </a:cubicBezTo>
                    <a:cubicBezTo>
                      <a:pt x="1208" y="45365"/>
                      <a:pt x="1354" y="46489"/>
                      <a:pt x="1603" y="47527"/>
                    </a:cubicBezTo>
                    <a:cubicBezTo>
                      <a:pt x="2289" y="50369"/>
                      <a:pt x="3303" y="53028"/>
                      <a:pt x="4384" y="55506"/>
                    </a:cubicBezTo>
                    <a:cubicBezTo>
                      <a:pt x="4523" y="55828"/>
                      <a:pt x="4542" y="56222"/>
                      <a:pt x="4687" y="56538"/>
                    </a:cubicBezTo>
                    <a:cubicBezTo>
                      <a:pt x="5914" y="59186"/>
                      <a:pt x="7286" y="61602"/>
                      <a:pt x="8895" y="63825"/>
                    </a:cubicBezTo>
                    <a:cubicBezTo>
                      <a:pt x="8986" y="63946"/>
                      <a:pt x="9084" y="64062"/>
                      <a:pt x="9169" y="64183"/>
                    </a:cubicBezTo>
                    <a:cubicBezTo>
                      <a:pt x="24282" y="56532"/>
                      <a:pt x="40410" y="49124"/>
                      <a:pt x="55251" y="45821"/>
                    </a:cubicBezTo>
                    <a:cubicBezTo>
                      <a:pt x="66885" y="43222"/>
                      <a:pt x="76928" y="43356"/>
                      <a:pt x="85933" y="44321"/>
                    </a:cubicBezTo>
                    <a:cubicBezTo>
                      <a:pt x="88386" y="39317"/>
                      <a:pt x="90858" y="35115"/>
                      <a:pt x="93171" y="28849"/>
                    </a:cubicBezTo>
                    <a:cubicBezTo>
                      <a:pt x="93408" y="28060"/>
                      <a:pt x="99936" y="7438"/>
                      <a:pt x="10228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5" name="Google Shape;2665;p25">
              <a:extLst>
                <a:ext uri="{FF2B5EF4-FFF2-40B4-BE49-F238E27FC236}">
                  <a16:creationId xmlns:a16="http://schemas.microsoft.com/office/drawing/2014/main" id="{9760ACAC-5520-7282-FAA4-4A1E7B82B318}"/>
                </a:ext>
              </a:extLst>
            </p:cNvPr>
            <p:cNvSpPr/>
            <p:nvPr/>
          </p:nvSpPr>
          <p:spPr>
            <a:xfrm>
              <a:off x="1684248" y="835747"/>
              <a:ext cx="625337" cy="976245"/>
            </a:xfrm>
            <a:custGeom>
              <a:avLst/>
              <a:gdLst/>
              <a:ahLst/>
              <a:cxnLst/>
              <a:rect l="l" t="t" r="r" b="b"/>
              <a:pathLst>
                <a:path w="1634868" h="2552274" extrusionOk="0">
                  <a:moveTo>
                    <a:pt x="1119543" y="80"/>
                  </a:moveTo>
                  <a:cubicBezTo>
                    <a:pt x="1089120" y="2300"/>
                    <a:pt x="1059478" y="8262"/>
                    <a:pt x="1030246" y="16159"/>
                  </a:cubicBezTo>
                  <a:cubicBezTo>
                    <a:pt x="1029436" y="16378"/>
                    <a:pt x="1028684" y="15930"/>
                    <a:pt x="1027865" y="16159"/>
                  </a:cubicBezTo>
                  <a:cubicBezTo>
                    <a:pt x="997613" y="24445"/>
                    <a:pt x="968667" y="35275"/>
                    <a:pt x="940358" y="48896"/>
                  </a:cubicBezTo>
                  <a:cubicBezTo>
                    <a:pt x="921080" y="58164"/>
                    <a:pt x="902754" y="70003"/>
                    <a:pt x="884694" y="81338"/>
                  </a:cubicBezTo>
                  <a:cubicBezTo>
                    <a:pt x="866920" y="92501"/>
                    <a:pt x="849957" y="104341"/>
                    <a:pt x="833497" y="117362"/>
                  </a:cubicBezTo>
                  <a:cubicBezTo>
                    <a:pt x="817962" y="129630"/>
                    <a:pt x="802484" y="141641"/>
                    <a:pt x="788254" y="155462"/>
                  </a:cubicBezTo>
                  <a:cubicBezTo>
                    <a:pt x="751040" y="191571"/>
                    <a:pt x="719836" y="233481"/>
                    <a:pt x="692404" y="277801"/>
                  </a:cubicBezTo>
                  <a:cubicBezTo>
                    <a:pt x="692213" y="278115"/>
                    <a:pt x="692004" y="278372"/>
                    <a:pt x="691813" y="278687"/>
                  </a:cubicBezTo>
                  <a:cubicBezTo>
                    <a:pt x="683307" y="292460"/>
                    <a:pt x="673630" y="305480"/>
                    <a:pt x="666210" y="319768"/>
                  </a:cubicBezTo>
                  <a:cubicBezTo>
                    <a:pt x="653999" y="343314"/>
                    <a:pt x="645541" y="368031"/>
                    <a:pt x="636149" y="392396"/>
                  </a:cubicBezTo>
                  <a:cubicBezTo>
                    <a:pt x="630720" y="406503"/>
                    <a:pt x="623814" y="419942"/>
                    <a:pt x="618585" y="434363"/>
                  </a:cubicBezTo>
                  <a:cubicBezTo>
                    <a:pt x="608508" y="462148"/>
                    <a:pt x="598877" y="490361"/>
                    <a:pt x="588829" y="518307"/>
                  </a:cubicBezTo>
                  <a:cubicBezTo>
                    <a:pt x="582647" y="535490"/>
                    <a:pt x="576227" y="552311"/>
                    <a:pt x="570074" y="569494"/>
                  </a:cubicBezTo>
                  <a:cubicBezTo>
                    <a:pt x="562368" y="590983"/>
                    <a:pt x="554491" y="612690"/>
                    <a:pt x="546852" y="634093"/>
                  </a:cubicBezTo>
                  <a:cubicBezTo>
                    <a:pt x="523430" y="699749"/>
                    <a:pt x="502971" y="766043"/>
                    <a:pt x="480777" y="832032"/>
                  </a:cubicBezTo>
                  <a:cubicBezTo>
                    <a:pt x="466928" y="873180"/>
                    <a:pt x="452878" y="914309"/>
                    <a:pt x="439401" y="955562"/>
                  </a:cubicBezTo>
                  <a:cubicBezTo>
                    <a:pt x="428399" y="989223"/>
                    <a:pt x="416864" y="1022742"/>
                    <a:pt x="406063" y="1056470"/>
                  </a:cubicBezTo>
                  <a:cubicBezTo>
                    <a:pt x="405863" y="1056574"/>
                    <a:pt x="405663" y="1056651"/>
                    <a:pt x="405472" y="1056765"/>
                  </a:cubicBezTo>
                  <a:cubicBezTo>
                    <a:pt x="399434" y="1075615"/>
                    <a:pt x="393005" y="1094446"/>
                    <a:pt x="387013" y="1113315"/>
                  </a:cubicBezTo>
                  <a:cubicBezTo>
                    <a:pt x="370887" y="1164112"/>
                    <a:pt x="355257" y="1215118"/>
                    <a:pt x="339388" y="1266020"/>
                  </a:cubicBezTo>
                  <a:cubicBezTo>
                    <a:pt x="339236" y="1266096"/>
                    <a:pt x="338950" y="1266229"/>
                    <a:pt x="338797" y="1266315"/>
                  </a:cubicBezTo>
                  <a:cubicBezTo>
                    <a:pt x="327682" y="1301929"/>
                    <a:pt x="316509" y="1337819"/>
                    <a:pt x="305460" y="1373471"/>
                  </a:cubicBezTo>
                  <a:cubicBezTo>
                    <a:pt x="300326" y="1390026"/>
                    <a:pt x="295402" y="1406609"/>
                    <a:pt x="290277" y="1423182"/>
                  </a:cubicBezTo>
                  <a:cubicBezTo>
                    <a:pt x="287077" y="1433555"/>
                    <a:pt x="283667" y="1443756"/>
                    <a:pt x="280447" y="1454138"/>
                  </a:cubicBezTo>
                  <a:cubicBezTo>
                    <a:pt x="274371" y="1473789"/>
                    <a:pt x="268084" y="1493715"/>
                    <a:pt x="261997" y="1513365"/>
                  </a:cubicBezTo>
                  <a:cubicBezTo>
                    <a:pt x="253530" y="1540702"/>
                    <a:pt x="24339" y="2229578"/>
                    <a:pt x="15833" y="2256915"/>
                  </a:cubicBezTo>
                  <a:cubicBezTo>
                    <a:pt x="-35859" y="2430422"/>
                    <a:pt x="47818" y="2528244"/>
                    <a:pt x="139954" y="2548018"/>
                  </a:cubicBezTo>
                  <a:cubicBezTo>
                    <a:pt x="232099" y="2567802"/>
                    <a:pt x="315947" y="2522167"/>
                    <a:pt x="384632" y="2336087"/>
                  </a:cubicBezTo>
                  <a:cubicBezTo>
                    <a:pt x="391347" y="2314027"/>
                    <a:pt x="632130" y="1551208"/>
                    <a:pt x="638835" y="1529138"/>
                  </a:cubicBezTo>
                  <a:cubicBezTo>
                    <a:pt x="638940" y="1528786"/>
                    <a:pt x="639311" y="1528310"/>
                    <a:pt x="639426" y="1527957"/>
                  </a:cubicBezTo>
                  <a:cubicBezTo>
                    <a:pt x="639816" y="1526671"/>
                    <a:pt x="639930" y="1525366"/>
                    <a:pt x="640321" y="1524081"/>
                  </a:cubicBezTo>
                  <a:cubicBezTo>
                    <a:pt x="653732" y="1479951"/>
                    <a:pt x="668248" y="1436346"/>
                    <a:pt x="681697" y="1392226"/>
                  </a:cubicBezTo>
                  <a:cubicBezTo>
                    <a:pt x="687631" y="1372728"/>
                    <a:pt x="694185" y="1353374"/>
                    <a:pt x="700147" y="1333876"/>
                  </a:cubicBezTo>
                  <a:cubicBezTo>
                    <a:pt x="707634" y="1309463"/>
                    <a:pt x="715835" y="1285060"/>
                    <a:pt x="723360" y="1260657"/>
                  </a:cubicBezTo>
                  <a:cubicBezTo>
                    <a:pt x="732018" y="1232606"/>
                    <a:pt x="740800" y="1204726"/>
                    <a:pt x="749554" y="1176713"/>
                  </a:cubicBezTo>
                  <a:cubicBezTo>
                    <a:pt x="761965" y="1137061"/>
                    <a:pt x="773785" y="1097218"/>
                    <a:pt x="786472" y="1057651"/>
                  </a:cubicBezTo>
                  <a:cubicBezTo>
                    <a:pt x="792454" y="1038972"/>
                    <a:pt x="798255" y="1020360"/>
                    <a:pt x="804322" y="1001701"/>
                  </a:cubicBezTo>
                  <a:cubicBezTo>
                    <a:pt x="811762" y="978850"/>
                    <a:pt x="817895" y="955438"/>
                    <a:pt x="825458" y="932645"/>
                  </a:cubicBezTo>
                  <a:cubicBezTo>
                    <a:pt x="833621" y="908042"/>
                    <a:pt x="840641" y="883057"/>
                    <a:pt x="848976" y="858521"/>
                  </a:cubicBezTo>
                  <a:cubicBezTo>
                    <a:pt x="849347" y="857445"/>
                    <a:pt x="849804" y="856626"/>
                    <a:pt x="850166" y="855549"/>
                  </a:cubicBezTo>
                  <a:cubicBezTo>
                    <a:pt x="866149" y="808534"/>
                    <a:pt x="881922" y="761385"/>
                    <a:pt x="898087" y="714456"/>
                  </a:cubicBezTo>
                  <a:cubicBezTo>
                    <a:pt x="904525" y="695767"/>
                    <a:pt x="911269" y="677184"/>
                    <a:pt x="917736" y="658496"/>
                  </a:cubicBezTo>
                  <a:cubicBezTo>
                    <a:pt x="921347" y="648066"/>
                    <a:pt x="924833" y="637674"/>
                    <a:pt x="928452" y="627245"/>
                  </a:cubicBezTo>
                  <a:cubicBezTo>
                    <a:pt x="928576" y="626892"/>
                    <a:pt x="928624" y="626416"/>
                    <a:pt x="928747" y="626054"/>
                  </a:cubicBezTo>
                  <a:cubicBezTo>
                    <a:pt x="940721" y="591497"/>
                    <a:pt x="953198" y="556226"/>
                    <a:pt x="966552" y="521574"/>
                  </a:cubicBezTo>
                  <a:cubicBezTo>
                    <a:pt x="971677" y="508249"/>
                    <a:pt x="975106" y="493999"/>
                    <a:pt x="981430" y="481388"/>
                  </a:cubicBezTo>
                  <a:cubicBezTo>
                    <a:pt x="989650" y="465053"/>
                    <a:pt x="1001033" y="447717"/>
                    <a:pt x="1014472" y="431087"/>
                  </a:cubicBezTo>
                  <a:cubicBezTo>
                    <a:pt x="1026150" y="416580"/>
                    <a:pt x="1039733" y="404083"/>
                    <a:pt x="1054354" y="392101"/>
                  </a:cubicBezTo>
                  <a:cubicBezTo>
                    <a:pt x="1055240" y="391358"/>
                    <a:pt x="1056144" y="390729"/>
                    <a:pt x="1057040" y="390015"/>
                  </a:cubicBezTo>
                  <a:cubicBezTo>
                    <a:pt x="1057250" y="389843"/>
                    <a:pt x="1057420" y="389882"/>
                    <a:pt x="1057630" y="389720"/>
                  </a:cubicBezTo>
                  <a:cubicBezTo>
                    <a:pt x="1071803" y="378242"/>
                    <a:pt x="1086958" y="371193"/>
                    <a:pt x="1102874" y="364116"/>
                  </a:cubicBezTo>
                  <a:cubicBezTo>
                    <a:pt x="1103865" y="363678"/>
                    <a:pt x="1104560" y="362754"/>
                    <a:pt x="1105560" y="362326"/>
                  </a:cubicBezTo>
                  <a:cubicBezTo>
                    <a:pt x="1128944" y="352486"/>
                    <a:pt x="1153185" y="350496"/>
                    <a:pt x="1177883" y="355782"/>
                  </a:cubicBezTo>
                  <a:cubicBezTo>
                    <a:pt x="1186465" y="357611"/>
                    <a:pt x="1194971" y="354868"/>
                    <a:pt x="1203487" y="359059"/>
                  </a:cubicBezTo>
                  <a:cubicBezTo>
                    <a:pt x="1222927" y="368603"/>
                    <a:pt x="1239967" y="383214"/>
                    <a:pt x="1254683" y="398940"/>
                  </a:cubicBezTo>
                  <a:cubicBezTo>
                    <a:pt x="1261542" y="406265"/>
                    <a:pt x="1264361" y="415980"/>
                    <a:pt x="1269562" y="424238"/>
                  </a:cubicBezTo>
                  <a:cubicBezTo>
                    <a:pt x="1276495" y="435240"/>
                    <a:pt x="1285335" y="445279"/>
                    <a:pt x="1288916" y="458176"/>
                  </a:cubicBezTo>
                  <a:cubicBezTo>
                    <a:pt x="1289650" y="460852"/>
                    <a:pt x="1289221" y="463796"/>
                    <a:pt x="1289802" y="466510"/>
                  </a:cubicBezTo>
                  <a:cubicBezTo>
                    <a:pt x="1292593" y="479436"/>
                    <a:pt x="1292460" y="492923"/>
                    <a:pt x="1292183" y="506401"/>
                  </a:cubicBezTo>
                  <a:cubicBezTo>
                    <a:pt x="1292164" y="508696"/>
                    <a:pt x="1292564" y="510925"/>
                    <a:pt x="1292479" y="513240"/>
                  </a:cubicBezTo>
                  <a:cubicBezTo>
                    <a:pt x="1291517" y="540472"/>
                    <a:pt x="1288012" y="567561"/>
                    <a:pt x="1282658" y="593012"/>
                  </a:cubicBezTo>
                  <a:cubicBezTo>
                    <a:pt x="1282106" y="595641"/>
                    <a:pt x="1281449" y="598127"/>
                    <a:pt x="1280877" y="600755"/>
                  </a:cubicBezTo>
                  <a:cubicBezTo>
                    <a:pt x="1271543" y="643647"/>
                    <a:pt x="1258198" y="685490"/>
                    <a:pt x="1246054" y="727552"/>
                  </a:cubicBezTo>
                  <a:cubicBezTo>
                    <a:pt x="1241167" y="744459"/>
                    <a:pt x="1237252" y="761538"/>
                    <a:pt x="1232357" y="778454"/>
                  </a:cubicBezTo>
                  <a:cubicBezTo>
                    <a:pt x="1231614" y="781035"/>
                    <a:pt x="1231014" y="783912"/>
                    <a:pt x="1230271" y="786493"/>
                  </a:cubicBezTo>
                  <a:cubicBezTo>
                    <a:pt x="1229423" y="789427"/>
                    <a:pt x="1228737" y="792179"/>
                    <a:pt x="1227890" y="795123"/>
                  </a:cubicBezTo>
                  <a:cubicBezTo>
                    <a:pt x="1226499" y="800914"/>
                    <a:pt x="1225337" y="806943"/>
                    <a:pt x="1223727" y="812687"/>
                  </a:cubicBezTo>
                  <a:cubicBezTo>
                    <a:pt x="1221498" y="820602"/>
                    <a:pt x="1219032" y="828251"/>
                    <a:pt x="1216879" y="836194"/>
                  </a:cubicBezTo>
                  <a:cubicBezTo>
                    <a:pt x="1212192" y="853473"/>
                    <a:pt x="1212049" y="870665"/>
                    <a:pt x="1212716" y="887696"/>
                  </a:cubicBezTo>
                  <a:cubicBezTo>
                    <a:pt x="1212735" y="888172"/>
                    <a:pt x="1213583" y="888706"/>
                    <a:pt x="1213602" y="889182"/>
                  </a:cubicBezTo>
                  <a:cubicBezTo>
                    <a:pt x="1214345" y="904746"/>
                    <a:pt x="1217898" y="919557"/>
                    <a:pt x="1222537" y="934130"/>
                  </a:cubicBezTo>
                  <a:cubicBezTo>
                    <a:pt x="1223813" y="937988"/>
                    <a:pt x="1224861" y="941989"/>
                    <a:pt x="1226404" y="945732"/>
                  </a:cubicBezTo>
                  <a:cubicBezTo>
                    <a:pt x="1231319" y="958134"/>
                    <a:pt x="1237605" y="969640"/>
                    <a:pt x="1245158" y="980565"/>
                  </a:cubicBezTo>
                  <a:cubicBezTo>
                    <a:pt x="1249921" y="987194"/>
                    <a:pt x="1255855" y="993090"/>
                    <a:pt x="1261523" y="999015"/>
                  </a:cubicBezTo>
                  <a:cubicBezTo>
                    <a:pt x="1268933" y="1006940"/>
                    <a:pt x="1275839" y="1015217"/>
                    <a:pt x="1284744" y="1021637"/>
                  </a:cubicBezTo>
                  <a:cubicBezTo>
                    <a:pt x="1300832" y="1033048"/>
                    <a:pt x="1318529" y="1042982"/>
                    <a:pt x="1338618" y="1048430"/>
                  </a:cubicBezTo>
                  <a:cubicBezTo>
                    <a:pt x="1430467" y="1073357"/>
                    <a:pt x="1524746" y="1018827"/>
                    <a:pt x="1549654" y="926987"/>
                  </a:cubicBezTo>
                  <a:cubicBezTo>
                    <a:pt x="1561189" y="884610"/>
                    <a:pt x="1570657" y="841252"/>
                    <a:pt x="1582696" y="798399"/>
                  </a:cubicBezTo>
                  <a:cubicBezTo>
                    <a:pt x="1589430" y="774453"/>
                    <a:pt x="1594811" y="750441"/>
                    <a:pt x="1600860" y="726362"/>
                  </a:cubicBezTo>
                  <a:cubicBezTo>
                    <a:pt x="1601146" y="726228"/>
                    <a:pt x="1601460" y="726200"/>
                    <a:pt x="1601746" y="726066"/>
                  </a:cubicBezTo>
                  <a:cubicBezTo>
                    <a:pt x="1608299" y="699949"/>
                    <a:pt x="1616700" y="674327"/>
                    <a:pt x="1621691" y="648076"/>
                  </a:cubicBezTo>
                  <a:cubicBezTo>
                    <a:pt x="1625692" y="627006"/>
                    <a:pt x="1626882" y="605823"/>
                    <a:pt x="1629435" y="584677"/>
                  </a:cubicBezTo>
                  <a:cubicBezTo>
                    <a:pt x="1629530" y="583839"/>
                    <a:pt x="1629330" y="583144"/>
                    <a:pt x="1629435" y="582296"/>
                  </a:cubicBezTo>
                  <a:cubicBezTo>
                    <a:pt x="1634226" y="541491"/>
                    <a:pt x="1636465" y="500410"/>
                    <a:pt x="1633597" y="459366"/>
                  </a:cubicBezTo>
                  <a:cubicBezTo>
                    <a:pt x="1633550" y="458757"/>
                    <a:pt x="1633645" y="458185"/>
                    <a:pt x="1633597" y="457576"/>
                  </a:cubicBezTo>
                  <a:cubicBezTo>
                    <a:pt x="1630854" y="420219"/>
                    <a:pt x="1625663" y="382862"/>
                    <a:pt x="1614252" y="345362"/>
                  </a:cubicBezTo>
                  <a:cubicBezTo>
                    <a:pt x="1613166" y="341818"/>
                    <a:pt x="1613633" y="338189"/>
                    <a:pt x="1612462" y="334646"/>
                  </a:cubicBezTo>
                  <a:cubicBezTo>
                    <a:pt x="1604118" y="309291"/>
                    <a:pt x="1593402" y="285135"/>
                    <a:pt x="1580610" y="261723"/>
                  </a:cubicBezTo>
                  <a:cubicBezTo>
                    <a:pt x="1568761" y="239729"/>
                    <a:pt x="1554683" y="218232"/>
                    <a:pt x="1539538" y="198324"/>
                  </a:cubicBezTo>
                  <a:cubicBezTo>
                    <a:pt x="1521546" y="174664"/>
                    <a:pt x="1497742" y="156900"/>
                    <a:pt x="1475835" y="136707"/>
                  </a:cubicBezTo>
                  <a:cubicBezTo>
                    <a:pt x="1475407" y="136297"/>
                    <a:pt x="1474797" y="135926"/>
                    <a:pt x="1474349" y="135516"/>
                  </a:cubicBezTo>
                  <a:cubicBezTo>
                    <a:pt x="1474073" y="135259"/>
                    <a:pt x="1473730" y="135469"/>
                    <a:pt x="1473454" y="135221"/>
                  </a:cubicBezTo>
                  <a:cubicBezTo>
                    <a:pt x="1438487" y="103322"/>
                    <a:pt x="1398864" y="76938"/>
                    <a:pt x="1357372" y="55144"/>
                  </a:cubicBezTo>
                  <a:cubicBezTo>
                    <a:pt x="1357049" y="54983"/>
                    <a:pt x="1356810" y="54725"/>
                    <a:pt x="1356477" y="54554"/>
                  </a:cubicBezTo>
                  <a:cubicBezTo>
                    <a:pt x="1341771" y="47258"/>
                    <a:pt x="1327235" y="39914"/>
                    <a:pt x="1312129" y="33713"/>
                  </a:cubicBezTo>
                  <a:cubicBezTo>
                    <a:pt x="1309804" y="32846"/>
                    <a:pt x="1307909" y="31284"/>
                    <a:pt x="1305585" y="30446"/>
                  </a:cubicBezTo>
                  <a:cubicBezTo>
                    <a:pt x="1279306" y="20312"/>
                    <a:pt x="1252854" y="12034"/>
                    <a:pt x="1225213" y="6929"/>
                  </a:cubicBezTo>
                  <a:cubicBezTo>
                    <a:pt x="1195095" y="1366"/>
                    <a:pt x="1164044" y="-567"/>
                    <a:pt x="1132935" y="680"/>
                  </a:cubicBezTo>
                  <a:cubicBezTo>
                    <a:pt x="1131973" y="719"/>
                    <a:pt x="1130935" y="33"/>
                    <a:pt x="1129963" y="80"/>
                  </a:cubicBezTo>
                  <a:cubicBezTo>
                    <a:pt x="1126477" y="252"/>
                    <a:pt x="1123029" y="-167"/>
                    <a:pt x="1119543" y="80"/>
                  </a:cubicBezTo>
                  <a:close/>
                  <a:moveTo>
                    <a:pt x="1136212" y="81043"/>
                  </a:moveTo>
                  <a:cubicBezTo>
                    <a:pt x="1157738" y="79595"/>
                    <a:pt x="1179826" y="80233"/>
                    <a:pt x="1202296" y="83129"/>
                  </a:cubicBezTo>
                  <a:cubicBezTo>
                    <a:pt x="1321330" y="98474"/>
                    <a:pt x="1409369" y="162653"/>
                    <a:pt x="1461852" y="263209"/>
                  </a:cubicBezTo>
                  <a:cubicBezTo>
                    <a:pt x="1502743" y="341561"/>
                    <a:pt x="1520336" y="438021"/>
                    <a:pt x="1520783" y="548959"/>
                  </a:cubicBezTo>
                  <a:cubicBezTo>
                    <a:pt x="1521145" y="638456"/>
                    <a:pt x="1510335" y="732734"/>
                    <a:pt x="1491913" y="826669"/>
                  </a:cubicBezTo>
                  <a:cubicBezTo>
                    <a:pt x="1485608" y="858807"/>
                    <a:pt x="1478759" y="888792"/>
                    <a:pt x="1471968" y="915671"/>
                  </a:cubicBezTo>
                  <a:cubicBezTo>
                    <a:pt x="1467824" y="932111"/>
                    <a:pt x="1464490" y="944160"/>
                    <a:pt x="1462443" y="951095"/>
                  </a:cubicBezTo>
                  <a:cubicBezTo>
                    <a:pt x="1447622" y="1001377"/>
                    <a:pt x="1394863" y="1029914"/>
                    <a:pt x="1344571" y="1015093"/>
                  </a:cubicBezTo>
                  <a:cubicBezTo>
                    <a:pt x="1294289" y="1000263"/>
                    <a:pt x="1265456" y="947504"/>
                    <a:pt x="1280277" y="897221"/>
                  </a:cubicBezTo>
                  <a:cubicBezTo>
                    <a:pt x="1280544" y="896316"/>
                    <a:pt x="1285944" y="877438"/>
                    <a:pt x="1288021" y="869237"/>
                  </a:cubicBezTo>
                  <a:cubicBezTo>
                    <a:pt x="1294003" y="845529"/>
                    <a:pt x="1299966" y="818716"/>
                    <a:pt x="1305585" y="790065"/>
                  </a:cubicBezTo>
                  <a:cubicBezTo>
                    <a:pt x="1321778" y="707455"/>
                    <a:pt x="1331483" y="625273"/>
                    <a:pt x="1331179" y="549854"/>
                  </a:cubicBezTo>
                  <a:cubicBezTo>
                    <a:pt x="1330483" y="377166"/>
                    <a:pt x="1282325" y="285002"/>
                    <a:pt x="1177883" y="271543"/>
                  </a:cubicBezTo>
                  <a:cubicBezTo>
                    <a:pt x="1093768" y="260704"/>
                    <a:pt x="1003709" y="331874"/>
                    <a:pt x="904640" y="503124"/>
                  </a:cubicBezTo>
                  <a:cubicBezTo>
                    <a:pt x="809485" y="667612"/>
                    <a:pt x="716073" y="906479"/>
                    <a:pt x="603707" y="1258571"/>
                  </a:cubicBezTo>
                  <a:cubicBezTo>
                    <a:pt x="545662" y="1440461"/>
                    <a:pt x="338750" y="2134709"/>
                    <a:pt x="303079" y="2250067"/>
                  </a:cubicBezTo>
                  <a:cubicBezTo>
                    <a:pt x="282610" y="2316218"/>
                    <a:pt x="262912" y="2378730"/>
                    <a:pt x="243547" y="2439081"/>
                  </a:cubicBezTo>
                  <a:cubicBezTo>
                    <a:pt x="227526" y="2488992"/>
                    <a:pt x="174100" y="2516414"/>
                    <a:pt x="124180" y="2500393"/>
                  </a:cubicBezTo>
                  <a:cubicBezTo>
                    <a:pt x="74269" y="2484372"/>
                    <a:pt x="46847" y="2430956"/>
                    <a:pt x="62868" y="2381035"/>
                  </a:cubicBezTo>
                  <a:cubicBezTo>
                    <a:pt x="82022" y="2321361"/>
                    <a:pt x="101530" y="2259344"/>
                    <a:pt x="121799" y="2193812"/>
                  </a:cubicBezTo>
                  <a:cubicBezTo>
                    <a:pt x="156975" y="2080083"/>
                    <a:pt x="364306" y="1384834"/>
                    <a:pt x="423027" y="1200831"/>
                  </a:cubicBezTo>
                  <a:cubicBezTo>
                    <a:pt x="539280" y="836566"/>
                    <a:pt x="636530" y="587306"/>
                    <a:pt x="740333" y="407874"/>
                  </a:cubicBezTo>
                  <a:cubicBezTo>
                    <a:pt x="856881" y="206401"/>
                    <a:pt x="985517" y="91197"/>
                    <a:pt x="1136212" y="81043"/>
                  </a:cubicBezTo>
                  <a:close/>
                </a:path>
              </a:pathLst>
            </a:custGeom>
            <a:solidFill>
              <a:srgbClr val="0C0C0C">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66" name="Google Shape;2666;p25">
              <a:extLst>
                <a:ext uri="{FF2B5EF4-FFF2-40B4-BE49-F238E27FC236}">
                  <a16:creationId xmlns:a16="http://schemas.microsoft.com/office/drawing/2014/main" id="{21633108-F122-0972-FBA7-9F7AA5DDEC6B}"/>
                </a:ext>
              </a:extLst>
            </p:cNvPr>
            <p:cNvGrpSpPr/>
            <p:nvPr/>
          </p:nvGrpSpPr>
          <p:grpSpPr>
            <a:xfrm>
              <a:off x="1238756" y="976297"/>
              <a:ext cx="524187" cy="237459"/>
              <a:chOff x="2945069" y="1228326"/>
              <a:chExt cx="334175" cy="151383"/>
            </a:xfrm>
          </p:grpSpPr>
          <p:sp>
            <p:nvSpPr>
              <p:cNvPr id="2667" name="Google Shape;2667;p25">
                <a:extLst>
                  <a:ext uri="{FF2B5EF4-FFF2-40B4-BE49-F238E27FC236}">
                    <a16:creationId xmlns:a16="http://schemas.microsoft.com/office/drawing/2014/main" id="{CA40D8D5-5D30-A6FC-3487-437D24123E57}"/>
                  </a:ext>
                </a:extLst>
              </p:cNvPr>
              <p:cNvSpPr/>
              <p:nvPr/>
            </p:nvSpPr>
            <p:spPr>
              <a:xfrm>
                <a:off x="2945069" y="1228326"/>
                <a:ext cx="334175" cy="151383"/>
              </a:xfrm>
              <a:custGeom>
                <a:avLst/>
                <a:gdLst/>
                <a:ahLst/>
                <a:cxnLst/>
                <a:rect l="l" t="t" r="r" b="b"/>
                <a:pathLst>
                  <a:path w="334175" h="151383" extrusionOk="0">
                    <a:moveTo>
                      <a:pt x="162361" y="49747"/>
                    </a:moveTo>
                    <a:cubicBezTo>
                      <a:pt x="127227" y="49389"/>
                      <a:pt x="89403" y="3356"/>
                      <a:pt x="65291" y="605"/>
                    </a:cubicBezTo>
                    <a:cubicBezTo>
                      <a:pt x="-2281" y="-7088"/>
                      <a:pt x="-969" y="60313"/>
                      <a:pt x="373" y="103183"/>
                    </a:cubicBezTo>
                    <a:cubicBezTo>
                      <a:pt x="1600" y="142348"/>
                      <a:pt x="36472" y="151390"/>
                      <a:pt x="57348" y="151384"/>
                    </a:cubicBezTo>
                    <a:cubicBezTo>
                      <a:pt x="86810" y="151372"/>
                      <a:pt x="134082" y="113141"/>
                      <a:pt x="164031" y="118272"/>
                    </a:cubicBezTo>
                    <a:cubicBezTo>
                      <a:pt x="226046" y="128898"/>
                      <a:pt x="343846" y="204631"/>
                      <a:pt x="333542" y="80430"/>
                    </a:cubicBezTo>
                    <a:cubicBezTo>
                      <a:pt x="329668" y="33784"/>
                      <a:pt x="286100" y="-1714"/>
                      <a:pt x="238281" y="14978"/>
                    </a:cubicBezTo>
                    <a:cubicBezTo>
                      <a:pt x="220429" y="21214"/>
                      <a:pt x="208072" y="50215"/>
                      <a:pt x="162361" y="4974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25">
                <a:extLst>
                  <a:ext uri="{FF2B5EF4-FFF2-40B4-BE49-F238E27FC236}">
                    <a16:creationId xmlns:a16="http://schemas.microsoft.com/office/drawing/2014/main" id="{95423CDD-6C0E-39E5-775B-F728483C3332}"/>
                  </a:ext>
                </a:extLst>
              </p:cNvPr>
              <p:cNvSpPr/>
              <p:nvPr/>
            </p:nvSpPr>
            <p:spPr>
              <a:xfrm>
                <a:off x="3008549" y="1261520"/>
                <a:ext cx="86110" cy="49301"/>
              </a:xfrm>
              <a:custGeom>
                <a:avLst/>
                <a:gdLst/>
                <a:ahLst/>
                <a:cxnLst/>
                <a:rect l="l" t="t" r="r" b="b"/>
                <a:pathLst>
                  <a:path w="86110" h="49301" extrusionOk="0">
                    <a:moveTo>
                      <a:pt x="86111" y="49301"/>
                    </a:moveTo>
                    <a:cubicBezTo>
                      <a:pt x="86111" y="49301"/>
                      <a:pt x="40776" y="20319"/>
                      <a:pt x="33465" y="14143"/>
                    </a:cubicBezTo>
                    <a:cubicBezTo>
                      <a:pt x="29840" y="11083"/>
                      <a:pt x="-8196" y="-10206"/>
                      <a:pt x="1610" y="6061"/>
                    </a:cubicBezTo>
                    <a:cubicBezTo>
                      <a:pt x="7798" y="16323"/>
                      <a:pt x="86111" y="49301"/>
                      <a:pt x="86111"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25">
                <a:extLst>
                  <a:ext uri="{FF2B5EF4-FFF2-40B4-BE49-F238E27FC236}">
                    <a16:creationId xmlns:a16="http://schemas.microsoft.com/office/drawing/2014/main" id="{9C14A4AA-2532-6686-FCCC-F4E26D7EA27C}"/>
                  </a:ext>
                </a:extLst>
              </p:cNvPr>
              <p:cNvSpPr/>
              <p:nvPr/>
            </p:nvSpPr>
            <p:spPr>
              <a:xfrm>
                <a:off x="3133607" y="1256856"/>
                <a:ext cx="86110" cy="49301"/>
              </a:xfrm>
              <a:custGeom>
                <a:avLst/>
                <a:gdLst/>
                <a:ahLst/>
                <a:cxnLst/>
                <a:rect l="l" t="t" r="r" b="b"/>
                <a:pathLst>
                  <a:path w="86110" h="49301" extrusionOk="0">
                    <a:moveTo>
                      <a:pt x="0" y="49301"/>
                    </a:moveTo>
                    <a:cubicBezTo>
                      <a:pt x="0" y="49301"/>
                      <a:pt x="45335" y="20319"/>
                      <a:pt x="52646" y="14143"/>
                    </a:cubicBezTo>
                    <a:cubicBezTo>
                      <a:pt x="56271" y="11083"/>
                      <a:pt x="94307" y="-10206"/>
                      <a:pt x="84500" y="6061"/>
                    </a:cubicBezTo>
                    <a:cubicBezTo>
                      <a:pt x="78313" y="16323"/>
                      <a:pt x="0" y="49301"/>
                      <a:pt x="0"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25">
                <a:extLst>
                  <a:ext uri="{FF2B5EF4-FFF2-40B4-BE49-F238E27FC236}">
                    <a16:creationId xmlns:a16="http://schemas.microsoft.com/office/drawing/2014/main" id="{46D44AE6-BE75-0E18-1A3E-70DE04C278E1}"/>
                  </a:ext>
                </a:extLst>
              </p:cNvPr>
              <p:cNvSpPr/>
              <p:nvPr/>
            </p:nvSpPr>
            <p:spPr>
              <a:xfrm>
                <a:off x="2984294" y="1327847"/>
                <a:ext cx="112946" cy="22002"/>
              </a:xfrm>
              <a:custGeom>
                <a:avLst/>
                <a:gdLst/>
                <a:ahLst/>
                <a:cxnLst/>
                <a:rect l="l" t="t" r="r" b="b"/>
                <a:pathLst>
                  <a:path w="112946" h="22002" extrusionOk="0">
                    <a:moveTo>
                      <a:pt x="112946" y="0"/>
                    </a:moveTo>
                    <a:cubicBezTo>
                      <a:pt x="112946" y="0"/>
                      <a:pt x="-6901" y="5489"/>
                      <a:pt x="313" y="19971"/>
                    </a:cubicBezTo>
                    <a:cubicBezTo>
                      <a:pt x="5280" y="29936"/>
                      <a:pt x="112946" y="0"/>
                      <a:pt x="112946"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25">
                <a:extLst>
                  <a:ext uri="{FF2B5EF4-FFF2-40B4-BE49-F238E27FC236}">
                    <a16:creationId xmlns:a16="http://schemas.microsoft.com/office/drawing/2014/main" id="{740BCF06-32FF-AD44-591A-A19622C579D0}"/>
                  </a:ext>
                </a:extLst>
              </p:cNvPr>
              <p:cNvSpPr/>
              <p:nvPr/>
            </p:nvSpPr>
            <p:spPr>
              <a:xfrm>
                <a:off x="3131026" y="1323190"/>
                <a:ext cx="112946" cy="21996"/>
              </a:xfrm>
              <a:custGeom>
                <a:avLst/>
                <a:gdLst/>
                <a:ahLst/>
                <a:cxnLst/>
                <a:rect l="l" t="t" r="r" b="b"/>
                <a:pathLst>
                  <a:path w="112946" h="21996" extrusionOk="0">
                    <a:moveTo>
                      <a:pt x="0" y="0"/>
                    </a:moveTo>
                    <a:cubicBezTo>
                      <a:pt x="0" y="0"/>
                      <a:pt x="119847" y="5483"/>
                      <a:pt x="112633" y="19965"/>
                    </a:cubicBezTo>
                    <a:cubicBezTo>
                      <a:pt x="107672" y="29930"/>
                      <a:pt x="0" y="0"/>
                      <a:pt x="0"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2" name="Google Shape;2672;p25">
                <a:extLst>
                  <a:ext uri="{FF2B5EF4-FFF2-40B4-BE49-F238E27FC236}">
                    <a16:creationId xmlns:a16="http://schemas.microsoft.com/office/drawing/2014/main" id="{6F2A6C5A-7A73-9A1C-CCC7-A81E92BFA754}"/>
                  </a:ext>
                </a:extLst>
              </p:cNvPr>
              <p:cNvSpPr/>
              <p:nvPr/>
            </p:nvSpPr>
            <p:spPr>
              <a:xfrm>
                <a:off x="3085791" y="1248389"/>
                <a:ext cx="62480" cy="127241"/>
              </a:xfrm>
              <a:custGeom>
                <a:avLst/>
                <a:gdLst/>
                <a:ahLst/>
                <a:cxnLst/>
                <a:rect l="l" t="t" r="r" b="b"/>
                <a:pathLst>
                  <a:path w="62480" h="127241" extrusionOk="0">
                    <a:moveTo>
                      <a:pt x="59067" y="118727"/>
                    </a:moveTo>
                    <a:cubicBezTo>
                      <a:pt x="50584" y="129050"/>
                      <a:pt x="17667" y="131964"/>
                      <a:pt x="4964" y="116158"/>
                    </a:cubicBezTo>
                    <a:cubicBezTo>
                      <a:pt x="-2754" y="106552"/>
                      <a:pt x="768" y="41052"/>
                      <a:pt x="1011" y="13678"/>
                    </a:cubicBezTo>
                    <a:cubicBezTo>
                      <a:pt x="1157" y="-2352"/>
                      <a:pt x="46850" y="-5310"/>
                      <a:pt x="54240" y="10266"/>
                    </a:cubicBezTo>
                    <a:cubicBezTo>
                      <a:pt x="62553" y="27778"/>
                      <a:pt x="65322" y="111112"/>
                      <a:pt x="59067" y="11872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73" name="Google Shape;2673;p25">
            <a:extLst>
              <a:ext uri="{FF2B5EF4-FFF2-40B4-BE49-F238E27FC236}">
                <a16:creationId xmlns:a16="http://schemas.microsoft.com/office/drawing/2014/main" id="{19AE9AC2-FEB2-BA0B-7773-1F2B137B5A79}"/>
              </a:ext>
            </a:extLst>
          </p:cNvPr>
          <p:cNvGrpSpPr/>
          <p:nvPr/>
        </p:nvGrpSpPr>
        <p:grpSpPr>
          <a:xfrm>
            <a:off x="1624087" y="3954648"/>
            <a:ext cx="1064699" cy="1380630"/>
            <a:chOff x="2600815" y="1553773"/>
            <a:chExt cx="1579673" cy="2048412"/>
          </a:xfrm>
        </p:grpSpPr>
        <p:grpSp>
          <p:nvGrpSpPr>
            <p:cNvPr id="2674" name="Google Shape;2674;p25">
              <a:extLst>
                <a:ext uri="{FF2B5EF4-FFF2-40B4-BE49-F238E27FC236}">
                  <a16:creationId xmlns:a16="http://schemas.microsoft.com/office/drawing/2014/main" id="{FFAA72AE-3F70-06AC-E0AB-49B516F4CC13}"/>
                </a:ext>
              </a:extLst>
            </p:cNvPr>
            <p:cNvGrpSpPr/>
            <p:nvPr/>
          </p:nvGrpSpPr>
          <p:grpSpPr>
            <a:xfrm>
              <a:off x="2600815" y="1698612"/>
              <a:ext cx="1579673" cy="1903573"/>
              <a:chOff x="5460295" y="2037356"/>
              <a:chExt cx="1579673" cy="1903573"/>
            </a:xfrm>
          </p:grpSpPr>
          <p:grpSp>
            <p:nvGrpSpPr>
              <p:cNvPr id="2675" name="Google Shape;2675;p25">
                <a:extLst>
                  <a:ext uri="{FF2B5EF4-FFF2-40B4-BE49-F238E27FC236}">
                    <a16:creationId xmlns:a16="http://schemas.microsoft.com/office/drawing/2014/main" id="{849FB327-8DD7-ABE1-57D6-AC43FF0B5AD0}"/>
                  </a:ext>
                </a:extLst>
              </p:cNvPr>
              <p:cNvGrpSpPr/>
              <p:nvPr/>
            </p:nvGrpSpPr>
            <p:grpSpPr>
              <a:xfrm>
                <a:off x="5475026" y="2047322"/>
                <a:ext cx="1552144" cy="1884845"/>
                <a:chOff x="2609767" y="872536"/>
                <a:chExt cx="989509" cy="1201610"/>
              </a:xfrm>
            </p:grpSpPr>
            <p:sp>
              <p:nvSpPr>
                <p:cNvPr id="2676" name="Google Shape;2676;p25">
                  <a:extLst>
                    <a:ext uri="{FF2B5EF4-FFF2-40B4-BE49-F238E27FC236}">
                      <a16:creationId xmlns:a16="http://schemas.microsoft.com/office/drawing/2014/main" id="{AF0E9EBA-8F8F-8073-5D8B-C7D8E8BBC740}"/>
                    </a:ext>
                  </a:extLst>
                </p:cNvPr>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677" name="Google Shape;2677;p25">
                  <a:extLst>
                    <a:ext uri="{FF2B5EF4-FFF2-40B4-BE49-F238E27FC236}">
                      <a16:creationId xmlns:a16="http://schemas.microsoft.com/office/drawing/2014/main" id="{544772A9-8058-456B-4A87-1A8DA414E4CF}"/>
                    </a:ext>
                  </a:extLst>
                </p:cNvPr>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2678" name="Google Shape;2678;p25">
                <a:extLst>
                  <a:ext uri="{FF2B5EF4-FFF2-40B4-BE49-F238E27FC236}">
                    <a16:creationId xmlns:a16="http://schemas.microsoft.com/office/drawing/2014/main" id="{C7BF28BE-F7E4-5D3D-C224-981A36313686}"/>
                  </a:ext>
                </a:extLst>
              </p:cNvPr>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sp>
          <p:nvSpPr>
            <p:cNvPr id="2679" name="Google Shape;2679;p25">
              <a:extLst>
                <a:ext uri="{FF2B5EF4-FFF2-40B4-BE49-F238E27FC236}">
                  <a16:creationId xmlns:a16="http://schemas.microsoft.com/office/drawing/2014/main" id="{519D59CF-D4A4-0DC0-F28B-4ECFF7C5C3E6}"/>
                </a:ext>
              </a:extLst>
            </p:cNvPr>
            <p:cNvSpPr/>
            <p:nvPr/>
          </p:nvSpPr>
          <p:spPr>
            <a:xfrm>
              <a:off x="2809513" y="3226408"/>
              <a:ext cx="290497" cy="334345"/>
            </a:xfrm>
            <a:custGeom>
              <a:avLst/>
              <a:gdLst/>
              <a:ahLst/>
              <a:cxnLst/>
              <a:rect l="l" t="t" r="r" b="b"/>
              <a:pathLst>
                <a:path w="185325" h="213298" extrusionOk="0">
                  <a:moveTo>
                    <a:pt x="140047" y="589"/>
                  </a:moveTo>
                  <a:cubicBezTo>
                    <a:pt x="131880" y="2453"/>
                    <a:pt x="124854" y="8574"/>
                    <a:pt x="119553" y="18460"/>
                  </a:cubicBezTo>
                  <a:cubicBezTo>
                    <a:pt x="111860" y="32796"/>
                    <a:pt x="107997" y="54954"/>
                    <a:pt x="108805" y="72563"/>
                  </a:cubicBezTo>
                  <a:cubicBezTo>
                    <a:pt x="108854" y="73662"/>
                    <a:pt x="109346" y="75065"/>
                    <a:pt x="109431" y="76188"/>
                  </a:cubicBezTo>
                  <a:cubicBezTo>
                    <a:pt x="77989" y="76121"/>
                    <a:pt x="36273" y="64372"/>
                    <a:pt x="7721" y="45323"/>
                  </a:cubicBezTo>
                  <a:cubicBezTo>
                    <a:pt x="5414" y="43787"/>
                    <a:pt x="2384" y="44394"/>
                    <a:pt x="848" y="46695"/>
                  </a:cubicBezTo>
                  <a:cubicBezTo>
                    <a:pt x="-689" y="49003"/>
                    <a:pt x="-81" y="52160"/>
                    <a:pt x="2220" y="53697"/>
                  </a:cubicBezTo>
                  <a:cubicBezTo>
                    <a:pt x="32885" y="74148"/>
                    <a:pt x="77284" y="86572"/>
                    <a:pt x="111180" y="86183"/>
                  </a:cubicBezTo>
                  <a:cubicBezTo>
                    <a:pt x="117161" y="126253"/>
                    <a:pt x="140435" y="178213"/>
                    <a:pt x="170407" y="211634"/>
                  </a:cubicBezTo>
                  <a:cubicBezTo>
                    <a:pt x="172259" y="213699"/>
                    <a:pt x="175466" y="213863"/>
                    <a:pt x="177530" y="212011"/>
                  </a:cubicBezTo>
                  <a:cubicBezTo>
                    <a:pt x="179595" y="210165"/>
                    <a:pt x="179753" y="206953"/>
                    <a:pt x="177907" y="204888"/>
                  </a:cubicBezTo>
                  <a:cubicBezTo>
                    <a:pt x="149465" y="173173"/>
                    <a:pt x="127101" y="123685"/>
                    <a:pt x="121174" y="85806"/>
                  </a:cubicBezTo>
                  <a:cubicBezTo>
                    <a:pt x="125619" y="85369"/>
                    <a:pt x="129949" y="84804"/>
                    <a:pt x="133798" y="83809"/>
                  </a:cubicBezTo>
                  <a:cubicBezTo>
                    <a:pt x="151389" y="79254"/>
                    <a:pt x="169248" y="68616"/>
                    <a:pt x="178405" y="56192"/>
                  </a:cubicBezTo>
                  <a:cubicBezTo>
                    <a:pt x="190124" y="40289"/>
                    <a:pt x="187203" y="22965"/>
                    <a:pt x="167784" y="8714"/>
                  </a:cubicBezTo>
                  <a:cubicBezTo>
                    <a:pt x="157577" y="1221"/>
                    <a:pt x="148214" y="-1269"/>
                    <a:pt x="140047" y="589"/>
                  </a:cubicBezTo>
                  <a:close/>
                  <a:moveTo>
                    <a:pt x="142421" y="10335"/>
                  </a:moveTo>
                  <a:cubicBezTo>
                    <a:pt x="147880" y="9145"/>
                    <a:pt x="154170" y="11118"/>
                    <a:pt x="161785" y="16711"/>
                  </a:cubicBezTo>
                  <a:cubicBezTo>
                    <a:pt x="176777" y="27714"/>
                    <a:pt x="178678" y="38808"/>
                    <a:pt x="170286" y="50199"/>
                  </a:cubicBezTo>
                  <a:cubicBezTo>
                    <a:pt x="162629" y="60583"/>
                    <a:pt x="146817" y="70049"/>
                    <a:pt x="131297" y="74063"/>
                  </a:cubicBezTo>
                  <a:cubicBezTo>
                    <a:pt x="127702" y="74992"/>
                    <a:pt x="123652" y="75556"/>
                    <a:pt x="119425" y="75939"/>
                  </a:cubicBezTo>
                  <a:cubicBezTo>
                    <a:pt x="119334" y="74773"/>
                    <a:pt x="118855" y="73322"/>
                    <a:pt x="118800" y="72186"/>
                  </a:cubicBezTo>
                  <a:cubicBezTo>
                    <a:pt x="118071" y="56259"/>
                    <a:pt x="121672" y="35784"/>
                    <a:pt x="128424" y="23208"/>
                  </a:cubicBezTo>
                  <a:cubicBezTo>
                    <a:pt x="132353" y="15891"/>
                    <a:pt x="136956" y="11525"/>
                    <a:pt x="142421" y="1033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25">
              <a:extLst>
                <a:ext uri="{FF2B5EF4-FFF2-40B4-BE49-F238E27FC236}">
                  <a16:creationId xmlns:a16="http://schemas.microsoft.com/office/drawing/2014/main" id="{B300D93D-EF24-7DFF-8499-2D79FE5600AB}"/>
                </a:ext>
              </a:extLst>
            </p:cNvPr>
            <p:cNvSpPr/>
            <p:nvPr/>
          </p:nvSpPr>
          <p:spPr>
            <a:xfrm>
              <a:off x="3585288" y="3233783"/>
              <a:ext cx="412016" cy="293746"/>
            </a:xfrm>
            <a:custGeom>
              <a:avLst/>
              <a:gdLst/>
              <a:ahLst/>
              <a:cxnLst/>
              <a:rect l="l" t="t" r="r" b="b"/>
              <a:pathLst>
                <a:path w="262849" h="187398" extrusionOk="0">
                  <a:moveTo>
                    <a:pt x="65267" y="208"/>
                  </a:moveTo>
                  <a:cubicBezTo>
                    <a:pt x="61484" y="-241"/>
                    <a:pt x="57531" y="50"/>
                    <a:pt x="53524" y="961"/>
                  </a:cubicBezTo>
                  <a:cubicBezTo>
                    <a:pt x="39023" y="4252"/>
                    <a:pt x="27261" y="15935"/>
                    <a:pt x="26660" y="29196"/>
                  </a:cubicBezTo>
                  <a:cubicBezTo>
                    <a:pt x="25367" y="57724"/>
                    <a:pt x="46553" y="75861"/>
                    <a:pt x="83514" y="85431"/>
                  </a:cubicBezTo>
                  <a:cubicBezTo>
                    <a:pt x="74819" y="111432"/>
                    <a:pt x="55546" y="136996"/>
                    <a:pt x="28785" y="158528"/>
                  </a:cubicBezTo>
                  <a:cubicBezTo>
                    <a:pt x="16502" y="168408"/>
                    <a:pt x="10041" y="173259"/>
                    <a:pt x="2293" y="178141"/>
                  </a:cubicBezTo>
                  <a:cubicBezTo>
                    <a:pt x="-51" y="179623"/>
                    <a:pt x="-683" y="182671"/>
                    <a:pt x="793" y="185015"/>
                  </a:cubicBezTo>
                  <a:cubicBezTo>
                    <a:pt x="2269" y="187359"/>
                    <a:pt x="5323" y="188118"/>
                    <a:pt x="7667" y="186642"/>
                  </a:cubicBezTo>
                  <a:cubicBezTo>
                    <a:pt x="15846" y="181487"/>
                    <a:pt x="22580" y="176386"/>
                    <a:pt x="35155" y="166276"/>
                  </a:cubicBezTo>
                  <a:cubicBezTo>
                    <a:pt x="63737" y="143281"/>
                    <a:pt x="84346" y="115719"/>
                    <a:pt x="93509" y="87301"/>
                  </a:cubicBezTo>
                  <a:cubicBezTo>
                    <a:pt x="104591" y="89584"/>
                    <a:pt x="116122" y="91716"/>
                    <a:pt x="129493" y="92675"/>
                  </a:cubicBezTo>
                  <a:cubicBezTo>
                    <a:pt x="176315" y="96033"/>
                    <a:pt x="236479" y="90125"/>
                    <a:pt x="259450" y="82055"/>
                  </a:cubicBezTo>
                  <a:cubicBezTo>
                    <a:pt x="262061" y="81138"/>
                    <a:pt x="263488" y="78296"/>
                    <a:pt x="262571" y="75685"/>
                  </a:cubicBezTo>
                  <a:cubicBezTo>
                    <a:pt x="261654" y="73068"/>
                    <a:pt x="258685" y="71763"/>
                    <a:pt x="256074" y="72686"/>
                  </a:cubicBezTo>
                  <a:cubicBezTo>
                    <a:pt x="234542" y="80245"/>
                    <a:pt x="175672" y="85820"/>
                    <a:pt x="130118" y="82553"/>
                  </a:cubicBezTo>
                  <a:cubicBezTo>
                    <a:pt x="117524" y="81654"/>
                    <a:pt x="106777" y="79875"/>
                    <a:pt x="96509" y="77804"/>
                  </a:cubicBezTo>
                  <a:cubicBezTo>
                    <a:pt x="100735" y="59096"/>
                    <a:pt x="99642" y="40205"/>
                    <a:pt x="92009" y="22201"/>
                  </a:cubicBezTo>
                  <a:cubicBezTo>
                    <a:pt x="86429" y="9031"/>
                    <a:pt x="76616" y="1556"/>
                    <a:pt x="65267" y="208"/>
                  </a:cubicBezTo>
                  <a:close/>
                  <a:moveTo>
                    <a:pt x="64023" y="10209"/>
                  </a:moveTo>
                  <a:cubicBezTo>
                    <a:pt x="71941" y="11120"/>
                    <a:pt x="78626" y="16323"/>
                    <a:pt x="82761" y="26076"/>
                  </a:cubicBezTo>
                  <a:cubicBezTo>
                    <a:pt x="89520" y="42015"/>
                    <a:pt x="90279" y="58993"/>
                    <a:pt x="86386" y="75934"/>
                  </a:cubicBezTo>
                  <a:cubicBezTo>
                    <a:pt x="53742" y="67494"/>
                    <a:pt x="35635" y="52192"/>
                    <a:pt x="36655" y="29701"/>
                  </a:cubicBezTo>
                  <a:cubicBezTo>
                    <a:pt x="37032" y="21351"/>
                    <a:pt x="45241" y="13069"/>
                    <a:pt x="55649" y="10707"/>
                  </a:cubicBezTo>
                  <a:cubicBezTo>
                    <a:pt x="58491" y="10063"/>
                    <a:pt x="61381" y="9905"/>
                    <a:pt x="64023" y="1020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25">
              <a:extLst>
                <a:ext uri="{FF2B5EF4-FFF2-40B4-BE49-F238E27FC236}">
                  <a16:creationId xmlns:a16="http://schemas.microsoft.com/office/drawing/2014/main" id="{AEE06430-69D9-9BA8-82E9-7D3E6023CDA3}"/>
                </a:ext>
              </a:extLst>
            </p:cNvPr>
            <p:cNvSpPr/>
            <p:nvPr/>
          </p:nvSpPr>
          <p:spPr>
            <a:xfrm>
              <a:off x="3792188" y="2176653"/>
              <a:ext cx="326792" cy="306355"/>
            </a:xfrm>
            <a:custGeom>
              <a:avLst/>
              <a:gdLst/>
              <a:ahLst/>
              <a:cxnLst/>
              <a:rect l="l" t="t" r="r" b="b"/>
              <a:pathLst>
                <a:path w="208480" h="195442" extrusionOk="0">
                  <a:moveTo>
                    <a:pt x="94239" y="107"/>
                  </a:moveTo>
                  <a:cubicBezTo>
                    <a:pt x="91525" y="666"/>
                    <a:pt x="89800" y="3265"/>
                    <a:pt x="90365" y="5979"/>
                  </a:cubicBezTo>
                  <a:cubicBezTo>
                    <a:pt x="93729" y="22228"/>
                    <a:pt x="94713" y="37676"/>
                    <a:pt x="93614" y="51836"/>
                  </a:cubicBezTo>
                  <a:cubicBezTo>
                    <a:pt x="75500" y="47913"/>
                    <a:pt x="50817" y="50294"/>
                    <a:pt x="31137" y="58831"/>
                  </a:cubicBezTo>
                  <a:cubicBezTo>
                    <a:pt x="1365" y="71753"/>
                    <a:pt x="-9535" y="94760"/>
                    <a:pt x="9392" y="120433"/>
                  </a:cubicBezTo>
                  <a:cubicBezTo>
                    <a:pt x="22338" y="137994"/>
                    <a:pt x="40609" y="139767"/>
                    <a:pt x="59373" y="128686"/>
                  </a:cubicBezTo>
                  <a:cubicBezTo>
                    <a:pt x="74146" y="119954"/>
                    <a:pt x="88428" y="103413"/>
                    <a:pt x="95363" y="88075"/>
                  </a:cubicBezTo>
                  <a:cubicBezTo>
                    <a:pt x="98514" y="81092"/>
                    <a:pt x="100512" y="73174"/>
                    <a:pt x="101981" y="64958"/>
                  </a:cubicBezTo>
                  <a:cubicBezTo>
                    <a:pt x="140861" y="86800"/>
                    <a:pt x="172467" y="130920"/>
                    <a:pt x="198948" y="192407"/>
                  </a:cubicBezTo>
                  <a:cubicBezTo>
                    <a:pt x="200041" y="194951"/>
                    <a:pt x="202901" y="196129"/>
                    <a:pt x="205445" y="195030"/>
                  </a:cubicBezTo>
                  <a:cubicBezTo>
                    <a:pt x="207989" y="193937"/>
                    <a:pt x="209168" y="190956"/>
                    <a:pt x="208068" y="188412"/>
                  </a:cubicBezTo>
                  <a:cubicBezTo>
                    <a:pt x="180798" y="125085"/>
                    <a:pt x="148075" y="79373"/>
                    <a:pt x="106857" y="56208"/>
                  </a:cubicBezTo>
                  <a:cubicBezTo>
                    <a:pt x="105886" y="55668"/>
                    <a:pt x="104428" y="55558"/>
                    <a:pt x="103360" y="55085"/>
                  </a:cubicBezTo>
                  <a:cubicBezTo>
                    <a:pt x="104890" y="39254"/>
                    <a:pt x="103973" y="22034"/>
                    <a:pt x="100232" y="3981"/>
                  </a:cubicBezTo>
                  <a:cubicBezTo>
                    <a:pt x="99674" y="1267"/>
                    <a:pt x="96947" y="-458"/>
                    <a:pt x="94239" y="107"/>
                  </a:cubicBezTo>
                  <a:close/>
                  <a:moveTo>
                    <a:pt x="71620" y="59961"/>
                  </a:moveTo>
                  <a:cubicBezTo>
                    <a:pt x="79344" y="59602"/>
                    <a:pt x="86254" y="60374"/>
                    <a:pt x="92363" y="61831"/>
                  </a:cubicBezTo>
                  <a:cubicBezTo>
                    <a:pt x="91045" y="69767"/>
                    <a:pt x="89206" y="77382"/>
                    <a:pt x="86242" y="83952"/>
                  </a:cubicBezTo>
                  <a:cubicBezTo>
                    <a:pt x="80134" y="97462"/>
                    <a:pt x="67188" y="112297"/>
                    <a:pt x="54254" y="119936"/>
                  </a:cubicBezTo>
                  <a:cubicBezTo>
                    <a:pt x="39583" y="128601"/>
                    <a:pt x="27105" y="127447"/>
                    <a:pt x="17517" y="114440"/>
                  </a:cubicBezTo>
                  <a:cubicBezTo>
                    <a:pt x="3023" y="94779"/>
                    <a:pt x="10619" y="78718"/>
                    <a:pt x="35133" y="68079"/>
                  </a:cubicBezTo>
                  <a:cubicBezTo>
                    <a:pt x="46330" y="63221"/>
                    <a:pt x="59482" y="60513"/>
                    <a:pt x="71620" y="5996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25">
              <a:extLst>
                <a:ext uri="{FF2B5EF4-FFF2-40B4-BE49-F238E27FC236}">
                  <a16:creationId xmlns:a16="http://schemas.microsoft.com/office/drawing/2014/main" id="{801BDC1C-25F0-2476-7DAD-BA2E4FE9B9A6}"/>
                </a:ext>
              </a:extLst>
            </p:cNvPr>
            <p:cNvSpPr/>
            <p:nvPr/>
          </p:nvSpPr>
          <p:spPr>
            <a:xfrm>
              <a:off x="2627023" y="2196655"/>
              <a:ext cx="364718" cy="282463"/>
            </a:xfrm>
            <a:custGeom>
              <a:avLst/>
              <a:gdLst/>
              <a:ahLst/>
              <a:cxnLst/>
              <a:rect l="l" t="t" r="r" b="b"/>
              <a:pathLst>
                <a:path w="232675" h="180200" extrusionOk="0">
                  <a:moveTo>
                    <a:pt x="98253" y="0"/>
                  </a:moveTo>
                  <a:cubicBezTo>
                    <a:pt x="95484" y="0"/>
                    <a:pt x="93256" y="2229"/>
                    <a:pt x="93256" y="4997"/>
                  </a:cubicBezTo>
                  <a:cubicBezTo>
                    <a:pt x="93256" y="38965"/>
                    <a:pt x="100664" y="73674"/>
                    <a:pt x="114247" y="102584"/>
                  </a:cubicBezTo>
                  <a:cubicBezTo>
                    <a:pt x="112140" y="102887"/>
                    <a:pt x="109317" y="102893"/>
                    <a:pt x="107623" y="103337"/>
                  </a:cubicBezTo>
                  <a:cubicBezTo>
                    <a:pt x="69149" y="113459"/>
                    <a:pt x="40330" y="132313"/>
                    <a:pt x="1663" y="167690"/>
                  </a:cubicBezTo>
                  <a:cubicBezTo>
                    <a:pt x="-377" y="169560"/>
                    <a:pt x="-584" y="172638"/>
                    <a:pt x="1286" y="174685"/>
                  </a:cubicBezTo>
                  <a:cubicBezTo>
                    <a:pt x="3156" y="176731"/>
                    <a:pt x="6369" y="176931"/>
                    <a:pt x="8409" y="175061"/>
                  </a:cubicBezTo>
                  <a:cubicBezTo>
                    <a:pt x="45984" y="140680"/>
                    <a:pt x="73667" y="122707"/>
                    <a:pt x="110245" y="113082"/>
                  </a:cubicBezTo>
                  <a:cubicBezTo>
                    <a:pt x="112486" y="112493"/>
                    <a:pt x="116099" y="112372"/>
                    <a:pt x="119245" y="112080"/>
                  </a:cubicBezTo>
                  <a:cubicBezTo>
                    <a:pt x="127005" y="126295"/>
                    <a:pt x="136186" y="138986"/>
                    <a:pt x="147110" y="148696"/>
                  </a:cubicBezTo>
                  <a:cubicBezTo>
                    <a:pt x="147608" y="149133"/>
                    <a:pt x="151694" y="153025"/>
                    <a:pt x="153231" y="154440"/>
                  </a:cubicBezTo>
                  <a:cubicBezTo>
                    <a:pt x="156856" y="157774"/>
                    <a:pt x="160347" y="160701"/>
                    <a:pt x="163979" y="163560"/>
                  </a:cubicBezTo>
                  <a:cubicBezTo>
                    <a:pt x="171884" y="169803"/>
                    <a:pt x="179523" y="174630"/>
                    <a:pt x="186846" y="177435"/>
                  </a:cubicBezTo>
                  <a:cubicBezTo>
                    <a:pt x="198821" y="182020"/>
                    <a:pt x="209520" y="181103"/>
                    <a:pt x="217711" y="173185"/>
                  </a:cubicBezTo>
                  <a:cubicBezTo>
                    <a:pt x="232187" y="159188"/>
                    <a:pt x="236201" y="145745"/>
                    <a:pt x="229576" y="133946"/>
                  </a:cubicBezTo>
                  <a:cubicBezTo>
                    <a:pt x="224160" y="124298"/>
                    <a:pt x="211967" y="116817"/>
                    <a:pt x="194843" y="111206"/>
                  </a:cubicBezTo>
                  <a:cubicBezTo>
                    <a:pt x="174058" y="104399"/>
                    <a:pt x="145974" y="100865"/>
                    <a:pt x="125620" y="101339"/>
                  </a:cubicBezTo>
                  <a:cubicBezTo>
                    <a:pt x="111600" y="73200"/>
                    <a:pt x="103250" y="39014"/>
                    <a:pt x="103250" y="4997"/>
                  </a:cubicBezTo>
                  <a:cubicBezTo>
                    <a:pt x="103250" y="2229"/>
                    <a:pt x="101022" y="0"/>
                    <a:pt x="98253" y="0"/>
                  </a:cubicBezTo>
                  <a:close/>
                  <a:moveTo>
                    <a:pt x="130490" y="111455"/>
                  </a:moveTo>
                  <a:cubicBezTo>
                    <a:pt x="149077" y="111589"/>
                    <a:pt x="173421" y="114710"/>
                    <a:pt x="191716" y="120703"/>
                  </a:cubicBezTo>
                  <a:cubicBezTo>
                    <a:pt x="206672" y="125603"/>
                    <a:pt x="216940" y="131894"/>
                    <a:pt x="220832" y="138822"/>
                  </a:cubicBezTo>
                  <a:cubicBezTo>
                    <a:pt x="224882" y="146042"/>
                    <a:pt x="222235" y="154792"/>
                    <a:pt x="210710" y="165935"/>
                  </a:cubicBezTo>
                  <a:cubicBezTo>
                    <a:pt x="205719" y="170768"/>
                    <a:pt x="199142" y="171381"/>
                    <a:pt x="190471" y="168060"/>
                  </a:cubicBezTo>
                  <a:cubicBezTo>
                    <a:pt x="184247" y="165680"/>
                    <a:pt x="177404" y="161356"/>
                    <a:pt x="170227" y="155691"/>
                  </a:cubicBezTo>
                  <a:cubicBezTo>
                    <a:pt x="166814" y="153001"/>
                    <a:pt x="163553" y="150244"/>
                    <a:pt x="160105" y="147068"/>
                  </a:cubicBezTo>
                  <a:cubicBezTo>
                    <a:pt x="158665" y="145745"/>
                    <a:pt x="154366" y="141755"/>
                    <a:pt x="153735" y="141197"/>
                  </a:cubicBezTo>
                  <a:cubicBezTo>
                    <a:pt x="144796" y="133254"/>
                    <a:pt x="137212" y="122913"/>
                    <a:pt x="130490" y="11145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3" name="Google Shape;2683;p25">
              <a:extLst>
                <a:ext uri="{FF2B5EF4-FFF2-40B4-BE49-F238E27FC236}">
                  <a16:creationId xmlns:a16="http://schemas.microsoft.com/office/drawing/2014/main" id="{4753689F-2114-2C80-EA6A-A91B84161AA0}"/>
                </a:ext>
              </a:extLst>
            </p:cNvPr>
            <p:cNvSpPr/>
            <p:nvPr/>
          </p:nvSpPr>
          <p:spPr>
            <a:xfrm>
              <a:off x="3286488" y="2122595"/>
              <a:ext cx="259255" cy="83081"/>
            </a:xfrm>
            <a:custGeom>
              <a:avLst/>
              <a:gdLst/>
              <a:ahLst/>
              <a:cxnLst/>
              <a:rect l="l" t="t" r="r" b="b"/>
              <a:pathLst>
                <a:path w="165394" h="53002" extrusionOk="0">
                  <a:moveTo>
                    <a:pt x="156539" y="233"/>
                  </a:moveTo>
                  <a:cubicBezTo>
                    <a:pt x="154784" y="694"/>
                    <a:pt x="153156" y="1787"/>
                    <a:pt x="152167" y="3481"/>
                  </a:cubicBezTo>
                  <a:cubicBezTo>
                    <a:pt x="126117" y="48161"/>
                    <a:pt x="48933" y="51871"/>
                    <a:pt x="12598" y="6852"/>
                  </a:cubicBezTo>
                  <a:cubicBezTo>
                    <a:pt x="10132" y="3803"/>
                    <a:pt x="5645" y="3269"/>
                    <a:pt x="2597" y="5728"/>
                  </a:cubicBezTo>
                  <a:cubicBezTo>
                    <a:pt x="-452" y="8187"/>
                    <a:pt x="-858" y="12675"/>
                    <a:pt x="1601" y="15723"/>
                  </a:cubicBezTo>
                  <a:cubicBezTo>
                    <a:pt x="44052" y="68314"/>
                    <a:pt x="133252" y="64045"/>
                    <a:pt x="164414" y="10598"/>
                  </a:cubicBezTo>
                  <a:cubicBezTo>
                    <a:pt x="166388" y="7216"/>
                    <a:pt x="165295" y="2953"/>
                    <a:pt x="161913" y="980"/>
                  </a:cubicBezTo>
                  <a:cubicBezTo>
                    <a:pt x="160224" y="-4"/>
                    <a:pt x="158294" y="-235"/>
                    <a:pt x="156539" y="23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4" name="Google Shape;2684;p25">
              <a:extLst>
                <a:ext uri="{FF2B5EF4-FFF2-40B4-BE49-F238E27FC236}">
                  <a16:creationId xmlns:a16="http://schemas.microsoft.com/office/drawing/2014/main" id="{492E274D-F082-3F4B-54E0-80216D2C6B17}"/>
                </a:ext>
              </a:extLst>
            </p:cNvPr>
            <p:cNvSpPr/>
            <p:nvPr/>
          </p:nvSpPr>
          <p:spPr>
            <a:xfrm>
              <a:off x="3277283" y="1980305"/>
              <a:ext cx="74859" cy="74859"/>
            </a:xfrm>
            <a:custGeom>
              <a:avLst/>
              <a:gdLst/>
              <a:ahLst/>
              <a:cxnLst/>
              <a:rect l="l" t="t" r="r" b="b"/>
              <a:pathLst>
                <a:path w="47757" h="47757" extrusionOk="0">
                  <a:moveTo>
                    <a:pt x="0" y="23882"/>
                  </a:moveTo>
                  <a:cubicBezTo>
                    <a:pt x="0" y="10693"/>
                    <a:pt x="10693" y="0"/>
                    <a:pt x="23882" y="0"/>
                  </a:cubicBezTo>
                  <a:cubicBezTo>
                    <a:pt x="37071" y="0"/>
                    <a:pt x="47758" y="10693"/>
                    <a:pt x="47758" y="23882"/>
                  </a:cubicBezTo>
                  <a:cubicBezTo>
                    <a:pt x="47758" y="37065"/>
                    <a:pt x="37071" y="47758"/>
                    <a:pt x="23882" y="47758"/>
                  </a:cubicBezTo>
                  <a:cubicBezTo>
                    <a:pt x="10693" y="47758"/>
                    <a:pt x="0" y="37065"/>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5" name="Google Shape;2685;p25">
              <a:extLst>
                <a:ext uri="{FF2B5EF4-FFF2-40B4-BE49-F238E27FC236}">
                  <a16:creationId xmlns:a16="http://schemas.microsoft.com/office/drawing/2014/main" id="{696589A2-46C5-023E-4D88-271D1D2E3A37}"/>
                </a:ext>
              </a:extLst>
            </p:cNvPr>
            <p:cNvSpPr/>
            <p:nvPr/>
          </p:nvSpPr>
          <p:spPr>
            <a:xfrm>
              <a:off x="3472261" y="1982677"/>
              <a:ext cx="74861" cy="74859"/>
            </a:xfrm>
            <a:custGeom>
              <a:avLst/>
              <a:gdLst/>
              <a:ahLst/>
              <a:cxnLst/>
              <a:rect l="l" t="t" r="r" b="b"/>
              <a:pathLst>
                <a:path w="47758" h="47757" extrusionOk="0">
                  <a:moveTo>
                    <a:pt x="0" y="23882"/>
                  </a:moveTo>
                  <a:cubicBezTo>
                    <a:pt x="0" y="10693"/>
                    <a:pt x="10687" y="0"/>
                    <a:pt x="23876" y="0"/>
                  </a:cubicBezTo>
                  <a:cubicBezTo>
                    <a:pt x="37065" y="0"/>
                    <a:pt x="47758" y="10693"/>
                    <a:pt x="47758" y="23882"/>
                  </a:cubicBezTo>
                  <a:cubicBezTo>
                    <a:pt x="47758" y="37071"/>
                    <a:pt x="37065" y="47758"/>
                    <a:pt x="23876" y="47758"/>
                  </a:cubicBezTo>
                  <a:cubicBezTo>
                    <a:pt x="10687"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86" name="Google Shape;2686;p25">
              <a:extLst>
                <a:ext uri="{FF2B5EF4-FFF2-40B4-BE49-F238E27FC236}">
                  <a16:creationId xmlns:a16="http://schemas.microsoft.com/office/drawing/2014/main" id="{852A4F47-688E-2312-11D7-063533B2A0F8}"/>
                </a:ext>
              </a:extLst>
            </p:cNvPr>
            <p:cNvGrpSpPr/>
            <p:nvPr/>
          </p:nvGrpSpPr>
          <p:grpSpPr>
            <a:xfrm rot="-1651711">
              <a:off x="2948848" y="1662516"/>
              <a:ext cx="528996" cy="238569"/>
              <a:chOff x="5312399" y="1064680"/>
              <a:chExt cx="528985" cy="238564"/>
            </a:xfrm>
          </p:grpSpPr>
          <p:sp>
            <p:nvSpPr>
              <p:cNvPr id="2687" name="Google Shape;2687;p25">
                <a:extLst>
                  <a:ext uri="{FF2B5EF4-FFF2-40B4-BE49-F238E27FC236}">
                    <a16:creationId xmlns:a16="http://schemas.microsoft.com/office/drawing/2014/main" id="{2613D3F5-EB4F-B229-6D0A-96D808AE55DC}"/>
                  </a:ext>
                </a:extLst>
              </p:cNvPr>
              <p:cNvSpPr/>
              <p:nvPr/>
            </p:nvSpPr>
            <p:spPr>
              <a:xfrm>
                <a:off x="5312399" y="1065778"/>
                <a:ext cx="524196" cy="237466"/>
              </a:xfrm>
              <a:custGeom>
                <a:avLst/>
                <a:gdLst/>
                <a:ahLst/>
                <a:cxnLst/>
                <a:rect l="l" t="t" r="r" b="b"/>
                <a:pathLst>
                  <a:path w="524196" h="237466" extrusionOk="0">
                    <a:moveTo>
                      <a:pt x="102416" y="949"/>
                    </a:moveTo>
                    <a:cubicBezTo>
                      <a:pt x="130783" y="4185"/>
                      <a:pt x="171249" y="45612"/>
                      <a:pt x="212960" y="66360"/>
                    </a:cubicBezTo>
                    <a:lnTo>
                      <a:pt x="221978" y="68883"/>
                    </a:lnTo>
                    <a:lnTo>
                      <a:pt x="222325" y="52927"/>
                    </a:lnTo>
                    <a:cubicBezTo>
                      <a:pt x="222554" y="27782"/>
                      <a:pt x="294229" y="23142"/>
                      <a:pt x="305822" y="47575"/>
                    </a:cubicBezTo>
                    <a:cubicBezTo>
                      <a:pt x="307452" y="51008"/>
                      <a:pt x="308946" y="56055"/>
                      <a:pt x="310293" y="62282"/>
                    </a:cubicBezTo>
                    <a:lnTo>
                      <a:pt x="310783" y="65253"/>
                    </a:lnTo>
                    <a:lnTo>
                      <a:pt x="330616" y="54708"/>
                    </a:lnTo>
                    <a:cubicBezTo>
                      <a:pt x="347925" y="42204"/>
                      <a:pt x="359772" y="28386"/>
                      <a:pt x="373773" y="23495"/>
                    </a:cubicBezTo>
                    <a:cubicBezTo>
                      <a:pt x="448783" y="-2689"/>
                      <a:pt x="517125" y="52995"/>
                      <a:pt x="523202" y="126165"/>
                    </a:cubicBezTo>
                    <a:cubicBezTo>
                      <a:pt x="535325" y="272284"/>
                      <a:pt x="434414" y="241991"/>
                      <a:pt x="342162" y="210679"/>
                    </a:cubicBezTo>
                    <a:lnTo>
                      <a:pt x="316983" y="202297"/>
                    </a:lnTo>
                    <a:lnTo>
                      <a:pt x="316420" y="208096"/>
                    </a:lnTo>
                    <a:cubicBezTo>
                      <a:pt x="315625" y="212868"/>
                      <a:pt x="314620" y="216217"/>
                      <a:pt x="313393" y="217710"/>
                    </a:cubicBezTo>
                    <a:cubicBezTo>
                      <a:pt x="300087" y="233903"/>
                      <a:pt x="248452" y="238474"/>
                      <a:pt x="228526" y="213680"/>
                    </a:cubicBezTo>
                    <a:cubicBezTo>
                      <a:pt x="227013" y="211796"/>
                      <a:pt x="225775" y="208543"/>
                      <a:pt x="224768" y="204208"/>
                    </a:cubicBezTo>
                    <a:lnTo>
                      <a:pt x="222608" y="189672"/>
                    </a:lnTo>
                    <a:lnTo>
                      <a:pt x="217834" y="190243"/>
                    </a:lnTo>
                    <a:cubicBezTo>
                      <a:pt x="174994" y="203715"/>
                      <a:pt x="124618" y="237451"/>
                      <a:pt x="89957" y="237466"/>
                    </a:cubicBezTo>
                    <a:cubicBezTo>
                      <a:pt x="57210" y="237475"/>
                      <a:pt x="2509" y="223291"/>
                      <a:pt x="584" y="161856"/>
                    </a:cubicBezTo>
                    <a:cubicBezTo>
                      <a:pt x="-1521" y="94609"/>
                      <a:pt x="-3579" y="-11118"/>
                      <a:pt x="102416" y="949"/>
                    </a:cubicBezTo>
                    <a:close/>
                  </a:path>
                </a:pathLst>
              </a:custGeom>
              <a:solidFill>
                <a:srgbClr val="DE1C0F"/>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88" name="Google Shape;2688;p25">
                <a:extLst>
                  <a:ext uri="{FF2B5EF4-FFF2-40B4-BE49-F238E27FC236}">
                    <a16:creationId xmlns:a16="http://schemas.microsoft.com/office/drawing/2014/main" id="{4E4994B4-1E5E-49C7-5036-FDA3F96E1AB9}"/>
                  </a:ext>
                </a:extLst>
              </p:cNvPr>
              <p:cNvGrpSpPr/>
              <p:nvPr/>
            </p:nvGrpSpPr>
            <p:grpSpPr>
              <a:xfrm>
                <a:off x="5317197" y="1064680"/>
                <a:ext cx="524187" cy="237459"/>
                <a:chOff x="2945069" y="1228326"/>
                <a:chExt cx="334175" cy="151383"/>
              </a:xfrm>
            </p:grpSpPr>
            <p:sp>
              <p:nvSpPr>
                <p:cNvPr id="2689" name="Google Shape;2689;p25">
                  <a:extLst>
                    <a:ext uri="{FF2B5EF4-FFF2-40B4-BE49-F238E27FC236}">
                      <a16:creationId xmlns:a16="http://schemas.microsoft.com/office/drawing/2014/main" id="{F04B7453-464E-ED01-1EA5-85423BAFC72A}"/>
                    </a:ext>
                  </a:extLst>
                </p:cNvPr>
                <p:cNvSpPr/>
                <p:nvPr/>
              </p:nvSpPr>
              <p:spPr>
                <a:xfrm>
                  <a:off x="2945069" y="1228326"/>
                  <a:ext cx="334175" cy="151383"/>
                </a:xfrm>
                <a:custGeom>
                  <a:avLst/>
                  <a:gdLst/>
                  <a:ahLst/>
                  <a:cxnLst/>
                  <a:rect l="l" t="t" r="r" b="b"/>
                  <a:pathLst>
                    <a:path w="334175" h="151383" extrusionOk="0">
                      <a:moveTo>
                        <a:pt x="162361" y="49747"/>
                      </a:moveTo>
                      <a:cubicBezTo>
                        <a:pt x="127227" y="49389"/>
                        <a:pt x="89403" y="3356"/>
                        <a:pt x="65291" y="605"/>
                      </a:cubicBezTo>
                      <a:cubicBezTo>
                        <a:pt x="-2281" y="-7088"/>
                        <a:pt x="-969" y="60313"/>
                        <a:pt x="373" y="103183"/>
                      </a:cubicBezTo>
                      <a:cubicBezTo>
                        <a:pt x="1600" y="142348"/>
                        <a:pt x="36472" y="151390"/>
                        <a:pt x="57348" y="151384"/>
                      </a:cubicBezTo>
                      <a:cubicBezTo>
                        <a:pt x="86810" y="151372"/>
                        <a:pt x="134082" y="113141"/>
                        <a:pt x="164031" y="118272"/>
                      </a:cubicBezTo>
                      <a:cubicBezTo>
                        <a:pt x="226046" y="128898"/>
                        <a:pt x="343846" y="204631"/>
                        <a:pt x="333542" y="80430"/>
                      </a:cubicBezTo>
                      <a:cubicBezTo>
                        <a:pt x="329668" y="33784"/>
                        <a:pt x="286100" y="-1714"/>
                        <a:pt x="238281" y="14978"/>
                      </a:cubicBezTo>
                      <a:cubicBezTo>
                        <a:pt x="220429" y="21214"/>
                        <a:pt x="208072" y="50215"/>
                        <a:pt x="162361" y="4974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0" name="Google Shape;2690;p25">
                  <a:extLst>
                    <a:ext uri="{FF2B5EF4-FFF2-40B4-BE49-F238E27FC236}">
                      <a16:creationId xmlns:a16="http://schemas.microsoft.com/office/drawing/2014/main" id="{6523A023-00E4-ECF9-BF98-7ACB7E52F4F5}"/>
                    </a:ext>
                  </a:extLst>
                </p:cNvPr>
                <p:cNvSpPr/>
                <p:nvPr/>
              </p:nvSpPr>
              <p:spPr>
                <a:xfrm>
                  <a:off x="3008549" y="1261520"/>
                  <a:ext cx="86110" cy="49301"/>
                </a:xfrm>
                <a:custGeom>
                  <a:avLst/>
                  <a:gdLst/>
                  <a:ahLst/>
                  <a:cxnLst/>
                  <a:rect l="l" t="t" r="r" b="b"/>
                  <a:pathLst>
                    <a:path w="86110" h="49301" extrusionOk="0">
                      <a:moveTo>
                        <a:pt x="86111" y="49301"/>
                      </a:moveTo>
                      <a:cubicBezTo>
                        <a:pt x="86111" y="49301"/>
                        <a:pt x="40776" y="20319"/>
                        <a:pt x="33465" y="14143"/>
                      </a:cubicBezTo>
                      <a:cubicBezTo>
                        <a:pt x="29840" y="11083"/>
                        <a:pt x="-8196" y="-10206"/>
                        <a:pt x="1610" y="6061"/>
                      </a:cubicBezTo>
                      <a:cubicBezTo>
                        <a:pt x="7798" y="16323"/>
                        <a:pt x="86111" y="49301"/>
                        <a:pt x="86111"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1" name="Google Shape;2691;p25">
                  <a:extLst>
                    <a:ext uri="{FF2B5EF4-FFF2-40B4-BE49-F238E27FC236}">
                      <a16:creationId xmlns:a16="http://schemas.microsoft.com/office/drawing/2014/main" id="{56A718D5-EEDB-80DF-4D95-8DBABEF71848}"/>
                    </a:ext>
                  </a:extLst>
                </p:cNvPr>
                <p:cNvSpPr/>
                <p:nvPr/>
              </p:nvSpPr>
              <p:spPr>
                <a:xfrm>
                  <a:off x="3133607" y="1256856"/>
                  <a:ext cx="86110" cy="49301"/>
                </a:xfrm>
                <a:custGeom>
                  <a:avLst/>
                  <a:gdLst/>
                  <a:ahLst/>
                  <a:cxnLst/>
                  <a:rect l="l" t="t" r="r" b="b"/>
                  <a:pathLst>
                    <a:path w="86110" h="49301" extrusionOk="0">
                      <a:moveTo>
                        <a:pt x="0" y="49301"/>
                      </a:moveTo>
                      <a:cubicBezTo>
                        <a:pt x="0" y="49301"/>
                        <a:pt x="45335" y="20319"/>
                        <a:pt x="52646" y="14143"/>
                      </a:cubicBezTo>
                      <a:cubicBezTo>
                        <a:pt x="56271" y="11083"/>
                        <a:pt x="94307" y="-10206"/>
                        <a:pt x="84500" y="6061"/>
                      </a:cubicBezTo>
                      <a:cubicBezTo>
                        <a:pt x="78313" y="16323"/>
                        <a:pt x="0" y="49301"/>
                        <a:pt x="0" y="49301"/>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25">
                  <a:extLst>
                    <a:ext uri="{FF2B5EF4-FFF2-40B4-BE49-F238E27FC236}">
                      <a16:creationId xmlns:a16="http://schemas.microsoft.com/office/drawing/2014/main" id="{ED883010-BB00-F91E-EE91-E5AB4F0353E9}"/>
                    </a:ext>
                  </a:extLst>
                </p:cNvPr>
                <p:cNvSpPr/>
                <p:nvPr/>
              </p:nvSpPr>
              <p:spPr>
                <a:xfrm>
                  <a:off x="2984294" y="1327847"/>
                  <a:ext cx="112946" cy="22002"/>
                </a:xfrm>
                <a:custGeom>
                  <a:avLst/>
                  <a:gdLst/>
                  <a:ahLst/>
                  <a:cxnLst/>
                  <a:rect l="l" t="t" r="r" b="b"/>
                  <a:pathLst>
                    <a:path w="112946" h="22002" extrusionOk="0">
                      <a:moveTo>
                        <a:pt x="112946" y="0"/>
                      </a:moveTo>
                      <a:cubicBezTo>
                        <a:pt x="112946" y="0"/>
                        <a:pt x="-6901" y="5489"/>
                        <a:pt x="313" y="19971"/>
                      </a:cubicBezTo>
                      <a:cubicBezTo>
                        <a:pt x="5280" y="29936"/>
                        <a:pt x="112946" y="0"/>
                        <a:pt x="112946"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25">
                  <a:extLst>
                    <a:ext uri="{FF2B5EF4-FFF2-40B4-BE49-F238E27FC236}">
                      <a16:creationId xmlns:a16="http://schemas.microsoft.com/office/drawing/2014/main" id="{69ED5137-46D7-9D6D-9232-799B7F4BAF82}"/>
                    </a:ext>
                  </a:extLst>
                </p:cNvPr>
                <p:cNvSpPr/>
                <p:nvPr/>
              </p:nvSpPr>
              <p:spPr>
                <a:xfrm>
                  <a:off x="3131026" y="1323190"/>
                  <a:ext cx="112946" cy="21996"/>
                </a:xfrm>
                <a:custGeom>
                  <a:avLst/>
                  <a:gdLst/>
                  <a:ahLst/>
                  <a:cxnLst/>
                  <a:rect l="l" t="t" r="r" b="b"/>
                  <a:pathLst>
                    <a:path w="112946" h="21996" extrusionOk="0">
                      <a:moveTo>
                        <a:pt x="0" y="0"/>
                      </a:moveTo>
                      <a:cubicBezTo>
                        <a:pt x="0" y="0"/>
                        <a:pt x="119847" y="5483"/>
                        <a:pt x="112633" y="19965"/>
                      </a:cubicBezTo>
                      <a:cubicBezTo>
                        <a:pt x="107672" y="29930"/>
                        <a:pt x="0" y="0"/>
                        <a:pt x="0" y="0"/>
                      </a:cubicBezTo>
                      <a:close/>
                    </a:path>
                  </a:pathLst>
                </a:custGeom>
                <a:solidFill>
                  <a:srgbClr val="000000">
                    <a:alpha val="1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25">
                  <a:extLst>
                    <a:ext uri="{FF2B5EF4-FFF2-40B4-BE49-F238E27FC236}">
                      <a16:creationId xmlns:a16="http://schemas.microsoft.com/office/drawing/2014/main" id="{1AFC80F6-A89A-3BA7-85D9-E68BD44B34F1}"/>
                    </a:ext>
                  </a:extLst>
                </p:cNvPr>
                <p:cNvSpPr/>
                <p:nvPr/>
              </p:nvSpPr>
              <p:spPr>
                <a:xfrm>
                  <a:off x="3085791" y="1248389"/>
                  <a:ext cx="62480" cy="127241"/>
                </a:xfrm>
                <a:custGeom>
                  <a:avLst/>
                  <a:gdLst/>
                  <a:ahLst/>
                  <a:cxnLst/>
                  <a:rect l="l" t="t" r="r" b="b"/>
                  <a:pathLst>
                    <a:path w="62480" h="127241" extrusionOk="0">
                      <a:moveTo>
                        <a:pt x="59067" y="118727"/>
                      </a:moveTo>
                      <a:cubicBezTo>
                        <a:pt x="50584" y="129050"/>
                        <a:pt x="17667" y="131964"/>
                        <a:pt x="4964" y="116158"/>
                      </a:cubicBezTo>
                      <a:cubicBezTo>
                        <a:pt x="-2754" y="106552"/>
                        <a:pt x="768" y="41052"/>
                        <a:pt x="1011" y="13678"/>
                      </a:cubicBezTo>
                      <a:cubicBezTo>
                        <a:pt x="1157" y="-2352"/>
                        <a:pt x="46850" y="-5310"/>
                        <a:pt x="54240" y="10266"/>
                      </a:cubicBezTo>
                      <a:cubicBezTo>
                        <a:pt x="62553" y="27778"/>
                        <a:pt x="65322" y="111112"/>
                        <a:pt x="59067" y="118727"/>
                      </a:cubicBezTo>
                      <a:close/>
                    </a:path>
                  </a:pathLst>
                </a:custGeom>
                <a:solidFill>
                  <a:srgbClr val="DE1C0F"/>
                </a:solidFill>
                <a:ln w="9525" cap="rnd"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95" name="Google Shape;2695;p25">
              <a:extLst>
                <a:ext uri="{FF2B5EF4-FFF2-40B4-BE49-F238E27FC236}">
                  <a16:creationId xmlns:a16="http://schemas.microsoft.com/office/drawing/2014/main" id="{B4DD1CFF-C16A-7A98-4D9D-B8E7AAC10952}"/>
                </a:ext>
              </a:extLst>
            </p:cNvPr>
            <p:cNvGrpSpPr/>
            <p:nvPr/>
          </p:nvGrpSpPr>
          <p:grpSpPr>
            <a:xfrm>
              <a:off x="3195759" y="2549484"/>
              <a:ext cx="413434" cy="413434"/>
              <a:chOff x="4416572" y="1642227"/>
              <a:chExt cx="256951" cy="256951"/>
            </a:xfrm>
          </p:grpSpPr>
          <p:grpSp>
            <p:nvGrpSpPr>
              <p:cNvPr id="2696" name="Google Shape;2696;p25">
                <a:extLst>
                  <a:ext uri="{FF2B5EF4-FFF2-40B4-BE49-F238E27FC236}">
                    <a16:creationId xmlns:a16="http://schemas.microsoft.com/office/drawing/2014/main" id="{98C030C8-F5E5-7C72-B636-84F0F1DDDC0B}"/>
                  </a:ext>
                </a:extLst>
              </p:cNvPr>
              <p:cNvGrpSpPr/>
              <p:nvPr/>
            </p:nvGrpSpPr>
            <p:grpSpPr>
              <a:xfrm>
                <a:off x="4416572" y="1642227"/>
                <a:ext cx="256951" cy="256951"/>
                <a:chOff x="3025916" y="1405541"/>
                <a:chExt cx="163809" cy="163809"/>
              </a:xfrm>
            </p:grpSpPr>
            <p:sp>
              <p:nvSpPr>
                <p:cNvPr id="2697" name="Google Shape;2697;p25">
                  <a:extLst>
                    <a:ext uri="{FF2B5EF4-FFF2-40B4-BE49-F238E27FC236}">
                      <a16:creationId xmlns:a16="http://schemas.microsoft.com/office/drawing/2014/main" id="{C26AF422-D1D1-DC6B-050B-6CB367EF8E1D}"/>
                    </a:ext>
                  </a:extLst>
                </p:cNvPr>
                <p:cNvSpPr/>
                <p:nvPr/>
              </p:nvSpPr>
              <p:spPr>
                <a:xfrm>
                  <a:off x="3025916" y="1405541"/>
                  <a:ext cx="163809" cy="163809"/>
                </a:xfrm>
                <a:custGeom>
                  <a:avLst/>
                  <a:gdLst/>
                  <a:ahLst/>
                  <a:cxnLst/>
                  <a:rect l="l" t="t" r="r" b="b"/>
                  <a:pathLst>
                    <a:path w="163809" h="163809" extrusionOk="0">
                      <a:moveTo>
                        <a:pt x="0" y="81902"/>
                      </a:moveTo>
                      <a:cubicBezTo>
                        <a:pt x="0" y="36670"/>
                        <a:pt x="36670" y="0"/>
                        <a:pt x="81908" y="0"/>
                      </a:cubicBezTo>
                      <a:cubicBezTo>
                        <a:pt x="127140" y="0"/>
                        <a:pt x="163810" y="36670"/>
                        <a:pt x="163810" y="81902"/>
                      </a:cubicBezTo>
                      <a:cubicBezTo>
                        <a:pt x="163810" y="127139"/>
                        <a:pt x="127140" y="163809"/>
                        <a:pt x="81908" y="163809"/>
                      </a:cubicBezTo>
                      <a:cubicBezTo>
                        <a:pt x="36670" y="163809"/>
                        <a:pt x="0" y="127139"/>
                        <a:pt x="0" y="81902"/>
                      </a:cubicBezTo>
                      <a:close/>
                    </a:path>
                  </a:pathLst>
                </a:custGeom>
                <a:solidFill>
                  <a:srgbClr val="DE1C0F"/>
                </a:solidFill>
                <a:ln>
                  <a:noFill/>
                </a:ln>
                <a:effectLst>
                  <a:outerShdw blurRad="25400" sx="110000" sy="110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98" name="Google Shape;2698;p25">
                  <a:extLst>
                    <a:ext uri="{FF2B5EF4-FFF2-40B4-BE49-F238E27FC236}">
                      <a16:creationId xmlns:a16="http://schemas.microsoft.com/office/drawing/2014/main" id="{92C1E50D-7557-6A60-F7E7-705CBC36F91B}"/>
                    </a:ext>
                  </a:extLst>
                </p:cNvPr>
                <p:cNvGrpSpPr/>
                <p:nvPr/>
              </p:nvGrpSpPr>
              <p:grpSpPr>
                <a:xfrm>
                  <a:off x="3026226" y="1406561"/>
                  <a:ext cx="163311" cy="161896"/>
                  <a:chOff x="3026226" y="1406561"/>
                  <a:chExt cx="163311" cy="161896"/>
                </a:xfrm>
              </p:grpSpPr>
              <p:sp>
                <p:nvSpPr>
                  <p:cNvPr id="2699" name="Google Shape;2699;p25">
                    <a:extLst>
                      <a:ext uri="{FF2B5EF4-FFF2-40B4-BE49-F238E27FC236}">
                        <a16:creationId xmlns:a16="http://schemas.microsoft.com/office/drawing/2014/main" id="{91E53EB2-32BE-F47B-32F2-AAD9C00E798B}"/>
                      </a:ext>
                    </a:extLst>
                  </p:cNvPr>
                  <p:cNvSpPr/>
                  <p:nvPr/>
                </p:nvSpPr>
                <p:spPr>
                  <a:xfrm>
                    <a:off x="3109178" y="1433188"/>
                    <a:ext cx="75884" cy="54910"/>
                  </a:xfrm>
                  <a:custGeom>
                    <a:avLst/>
                    <a:gdLst/>
                    <a:ahLst/>
                    <a:cxnLst/>
                    <a:rect l="l" t="t" r="r" b="b"/>
                    <a:pathLst>
                      <a:path w="75884" h="54910" extrusionOk="0">
                        <a:moveTo>
                          <a:pt x="59155" y="0"/>
                        </a:moveTo>
                        <a:cubicBezTo>
                          <a:pt x="52658" y="3795"/>
                          <a:pt x="46446" y="6576"/>
                          <a:pt x="40301" y="11313"/>
                        </a:cubicBezTo>
                        <a:cubicBezTo>
                          <a:pt x="30118" y="19170"/>
                          <a:pt x="22534" y="28035"/>
                          <a:pt x="15788" y="35820"/>
                        </a:cubicBezTo>
                        <a:cubicBezTo>
                          <a:pt x="6649" y="46385"/>
                          <a:pt x="0" y="54911"/>
                          <a:pt x="0" y="54911"/>
                        </a:cubicBezTo>
                        <a:cubicBezTo>
                          <a:pt x="0" y="54911"/>
                          <a:pt x="8963" y="48808"/>
                          <a:pt x="20736" y="42657"/>
                        </a:cubicBezTo>
                        <a:cubicBezTo>
                          <a:pt x="29432" y="38115"/>
                          <a:pt x="39305" y="33294"/>
                          <a:pt x="50199" y="31345"/>
                        </a:cubicBezTo>
                        <a:cubicBezTo>
                          <a:pt x="59131" y="29748"/>
                          <a:pt x="67857" y="30039"/>
                          <a:pt x="75884" y="30871"/>
                        </a:cubicBezTo>
                        <a:cubicBezTo>
                          <a:pt x="72380" y="19328"/>
                          <a:pt x="66994" y="8768"/>
                          <a:pt x="59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0" name="Google Shape;2700;p25">
                    <a:extLst>
                      <a:ext uri="{FF2B5EF4-FFF2-40B4-BE49-F238E27FC236}">
                        <a16:creationId xmlns:a16="http://schemas.microsoft.com/office/drawing/2014/main" id="{F2294E00-28D8-ACAA-BAB9-CC442FC02A85}"/>
                      </a:ext>
                    </a:extLst>
                  </p:cNvPr>
                  <p:cNvSpPr/>
                  <p:nvPr/>
                </p:nvSpPr>
                <p:spPr>
                  <a:xfrm>
                    <a:off x="3030701" y="1486920"/>
                    <a:ext cx="75647" cy="54910"/>
                  </a:xfrm>
                  <a:custGeom>
                    <a:avLst/>
                    <a:gdLst/>
                    <a:ahLst/>
                    <a:cxnLst/>
                    <a:rect l="l" t="t" r="r" b="b"/>
                    <a:pathLst>
                      <a:path w="75647" h="54910" extrusionOk="0">
                        <a:moveTo>
                          <a:pt x="75647" y="0"/>
                        </a:moveTo>
                        <a:cubicBezTo>
                          <a:pt x="75647" y="0"/>
                          <a:pt x="66770" y="5841"/>
                          <a:pt x="54911" y="12017"/>
                        </a:cubicBezTo>
                        <a:cubicBezTo>
                          <a:pt x="46246" y="16535"/>
                          <a:pt x="36281" y="21392"/>
                          <a:pt x="25455" y="23329"/>
                        </a:cubicBezTo>
                        <a:cubicBezTo>
                          <a:pt x="16547" y="24926"/>
                          <a:pt x="8009" y="24629"/>
                          <a:pt x="0" y="23803"/>
                        </a:cubicBezTo>
                        <a:cubicBezTo>
                          <a:pt x="3528" y="35492"/>
                          <a:pt x="8762" y="46064"/>
                          <a:pt x="16735" y="54911"/>
                        </a:cubicBezTo>
                        <a:cubicBezTo>
                          <a:pt x="23172" y="51140"/>
                          <a:pt x="29262" y="48292"/>
                          <a:pt x="35352" y="43598"/>
                        </a:cubicBezTo>
                        <a:cubicBezTo>
                          <a:pt x="45590" y="35698"/>
                          <a:pt x="53575" y="26906"/>
                          <a:pt x="60333" y="19091"/>
                        </a:cubicBezTo>
                        <a:cubicBezTo>
                          <a:pt x="69405" y="8592"/>
                          <a:pt x="75647" y="0"/>
                          <a:pt x="75647"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1" name="Google Shape;2701;p25">
                    <a:extLst>
                      <a:ext uri="{FF2B5EF4-FFF2-40B4-BE49-F238E27FC236}">
                        <a16:creationId xmlns:a16="http://schemas.microsoft.com/office/drawing/2014/main" id="{66AC17AE-403A-F593-17C8-869F469FD6A9}"/>
                      </a:ext>
                    </a:extLst>
                  </p:cNvPr>
                  <p:cNvSpPr/>
                  <p:nvPr/>
                </p:nvSpPr>
                <p:spPr>
                  <a:xfrm>
                    <a:off x="3107763" y="1489750"/>
                    <a:ext cx="57266" cy="73995"/>
                  </a:xfrm>
                  <a:custGeom>
                    <a:avLst/>
                    <a:gdLst/>
                    <a:ahLst/>
                    <a:cxnLst/>
                    <a:rect l="l" t="t" r="r" b="b"/>
                    <a:pathLst>
                      <a:path w="57266" h="73995" extrusionOk="0">
                        <a:moveTo>
                          <a:pt x="0" y="0"/>
                        </a:moveTo>
                        <a:cubicBezTo>
                          <a:pt x="0" y="0"/>
                          <a:pt x="5933" y="8276"/>
                          <a:pt x="12490" y="19322"/>
                        </a:cubicBezTo>
                        <a:cubicBezTo>
                          <a:pt x="17591" y="27914"/>
                          <a:pt x="23135" y="37909"/>
                          <a:pt x="25691" y="49015"/>
                        </a:cubicBezTo>
                        <a:cubicBezTo>
                          <a:pt x="27677" y="57662"/>
                          <a:pt x="27738" y="66077"/>
                          <a:pt x="27337" y="73996"/>
                        </a:cubicBezTo>
                        <a:cubicBezTo>
                          <a:pt x="38619" y="69976"/>
                          <a:pt x="48887" y="64298"/>
                          <a:pt x="57267" y="56089"/>
                        </a:cubicBezTo>
                        <a:cubicBezTo>
                          <a:pt x="53223" y="49901"/>
                          <a:pt x="50181" y="43969"/>
                          <a:pt x="45250" y="38176"/>
                        </a:cubicBezTo>
                        <a:cubicBezTo>
                          <a:pt x="36670" y="28102"/>
                          <a:pt x="27349" y="20324"/>
                          <a:pt x="19091" y="13905"/>
                        </a:cubicBezTo>
                        <a:cubicBezTo>
                          <a:pt x="8440" y="5617"/>
                          <a:pt x="0" y="0"/>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2" name="Google Shape;2702;p25">
                    <a:extLst>
                      <a:ext uri="{FF2B5EF4-FFF2-40B4-BE49-F238E27FC236}">
                        <a16:creationId xmlns:a16="http://schemas.microsoft.com/office/drawing/2014/main" id="{9EB85ACD-5D2A-8BD9-9CDD-A2D5BDEFE916}"/>
                      </a:ext>
                    </a:extLst>
                  </p:cNvPr>
                  <p:cNvSpPr/>
                  <p:nvPr/>
                </p:nvSpPr>
                <p:spPr>
                  <a:xfrm>
                    <a:off x="3050497" y="1411036"/>
                    <a:ext cx="57503" cy="74001"/>
                  </a:xfrm>
                  <a:custGeom>
                    <a:avLst/>
                    <a:gdLst/>
                    <a:ahLst/>
                    <a:cxnLst/>
                    <a:rect l="l" t="t" r="r" b="b"/>
                    <a:pathLst>
                      <a:path w="57503" h="74001" extrusionOk="0">
                        <a:moveTo>
                          <a:pt x="29930" y="0"/>
                        </a:moveTo>
                        <a:cubicBezTo>
                          <a:pt x="18720" y="4026"/>
                          <a:pt x="8343" y="9740"/>
                          <a:pt x="0" y="17913"/>
                        </a:cubicBezTo>
                        <a:cubicBezTo>
                          <a:pt x="4068" y="24143"/>
                          <a:pt x="7050" y="30221"/>
                          <a:pt x="12023" y="36057"/>
                        </a:cubicBezTo>
                        <a:cubicBezTo>
                          <a:pt x="20560" y="46082"/>
                          <a:pt x="29948" y="53684"/>
                          <a:pt x="38182" y="60096"/>
                        </a:cubicBezTo>
                        <a:cubicBezTo>
                          <a:pt x="48893" y="68434"/>
                          <a:pt x="57504" y="73996"/>
                          <a:pt x="57504" y="74002"/>
                        </a:cubicBezTo>
                        <a:cubicBezTo>
                          <a:pt x="57504" y="74002"/>
                          <a:pt x="51334" y="65950"/>
                          <a:pt x="44776" y="54911"/>
                        </a:cubicBezTo>
                        <a:cubicBezTo>
                          <a:pt x="39676" y="46319"/>
                          <a:pt x="34369" y="36093"/>
                          <a:pt x="31818" y="24981"/>
                        </a:cubicBezTo>
                        <a:cubicBezTo>
                          <a:pt x="29833" y="16340"/>
                          <a:pt x="29535" y="7918"/>
                          <a:pt x="2993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3" name="Google Shape;2703;p25">
                    <a:extLst>
                      <a:ext uri="{FF2B5EF4-FFF2-40B4-BE49-F238E27FC236}">
                        <a16:creationId xmlns:a16="http://schemas.microsoft.com/office/drawing/2014/main" id="{D8C2D654-40EC-B86E-4D5A-C2678803C221}"/>
                      </a:ext>
                    </a:extLst>
                  </p:cNvPr>
                  <p:cNvSpPr/>
                  <p:nvPr/>
                </p:nvSpPr>
                <p:spPr>
                  <a:xfrm>
                    <a:off x="3104603" y="1406561"/>
                    <a:ext cx="43929" cy="83656"/>
                  </a:xfrm>
                  <a:custGeom>
                    <a:avLst/>
                    <a:gdLst/>
                    <a:ahLst/>
                    <a:cxnLst/>
                    <a:rect l="l" t="t" r="r" b="b"/>
                    <a:pathLst>
                      <a:path w="43929" h="83656" extrusionOk="0">
                        <a:moveTo>
                          <a:pt x="7879" y="0"/>
                        </a:moveTo>
                        <a:cubicBezTo>
                          <a:pt x="5438" y="8131"/>
                          <a:pt x="2596" y="15697"/>
                          <a:pt x="1278" y="24507"/>
                        </a:cubicBezTo>
                        <a:cubicBezTo>
                          <a:pt x="-458" y="36111"/>
                          <a:pt x="-46" y="46343"/>
                          <a:pt x="337" y="56089"/>
                        </a:cubicBezTo>
                        <a:cubicBezTo>
                          <a:pt x="726" y="66181"/>
                          <a:pt x="841" y="71427"/>
                          <a:pt x="1515" y="75884"/>
                        </a:cubicBezTo>
                        <a:cubicBezTo>
                          <a:pt x="1794" y="76224"/>
                          <a:pt x="3397" y="78477"/>
                          <a:pt x="3397" y="78477"/>
                        </a:cubicBezTo>
                        <a:cubicBezTo>
                          <a:pt x="3397" y="78477"/>
                          <a:pt x="1898" y="77384"/>
                          <a:pt x="1746" y="77293"/>
                        </a:cubicBezTo>
                        <a:cubicBezTo>
                          <a:pt x="2001" y="78896"/>
                          <a:pt x="2456" y="83657"/>
                          <a:pt x="2456" y="83657"/>
                        </a:cubicBezTo>
                        <a:cubicBezTo>
                          <a:pt x="2456" y="83657"/>
                          <a:pt x="5516" y="71239"/>
                          <a:pt x="10702" y="57030"/>
                        </a:cubicBezTo>
                        <a:cubicBezTo>
                          <a:pt x="13763" y="48656"/>
                          <a:pt x="16574" y="39864"/>
                          <a:pt x="22252" y="32049"/>
                        </a:cubicBezTo>
                        <a:cubicBezTo>
                          <a:pt x="28579" y="23335"/>
                          <a:pt x="36552" y="16644"/>
                          <a:pt x="43929" y="11313"/>
                        </a:cubicBezTo>
                        <a:cubicBezTo>
                          <a:pt x="33115" y="4955"/>
                          <a:pt x="21134" y="789"/>
                          <a:pt x="787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4" name="Google Shape;2704;p25">
                    <a:extLst>
                      <a:ext uri="{FF2B5EF4-FFF2-40B4-BE49-F238E27FC236}">
                        <a16:creationId xmlns:a16="http://schemas.microsoft.com/office/drawing/2014/main" id="{2F6AFE56-C02B-FC08-CBF7-65C043CE225B}"/>
                      </a:ext>
                    </a:extLst>
                  </p:cNvPr>
                  <p:cNvSpPr/>
                  <p:nvPr/>
                </p:nvSpPr>
                <p:spPr>
                  <a:xfrm>
                    <a:off x="3066995" y="1484564"/>
                    <a:ext cx="44041" cy="83893"/>
                  </a:xfrm>
                  <a:custGeom>
                    <a:avLst/>
                    <a:gdLst/>
                    <a:ahLst/>
                    <a:cxnLst/>
                    <a:rect l="l" t="t" r="r" b="b"/>
                    <a:pathLst>
                      <a:path w="44041" h="83893" extrusionOk="0">
                        <a:moveTo>
                          <a:pt x="41716" y="0"/>
                        </a:moveTo>
                        <a:cubicBezTo>
                          <a:pt x="41716" y="0"/>
                          <a:pt x="38650" y="12430"/>
                          <a:pt x="33464" y="26627"/>
                        </a:cubicBezTo>
                        <a:cubicBezTo>
                          <a:pt x="30409" y="35012"/>
                          <a:pt x="27361" y="43787"/>
                          <a:pt x="21684" y="51608"/>
                        </a:cubicBezTo>
                        <a:cubicBezTo>
                          <a:pt x="15363" y="60303"/>
                          <a:pt x="7372" y="67019"/>
                          <a:pt x="0" y="72350"/>
                        </a:cubicBezTo>
                        <a:cubicBezTo>
                          <a:pt x="10900" y="78775"/>
                          <a:pt x="22910" y="83134"/>
                          <a:pt x="36294" y="83893"/>
                        </a:cubicBezTo>
                        <a:cubicBezTo>
                          <a:pt x="38741" y="75739"/>
                          <a:pt x="41570" y="68233"/>
                          <a:pt x="42894" y="59386"/>
                        </a:cubicBezTo>
                        <a:cubicBezTo>
                          <a:pt x="44631" y="47764"/>
                          <a:pt x="43981" y="37326"/>
                          <a:pt x="43598" y="27574"/>
                        </a:cubicBezTo>
                        <a:cubicBezTo>
                          <a:pt x="43204" y="17506"/>
                          <a:pt x="43325" y="12229"/>
                          <a:pt x="42657" y="7779"/>
                        </a:cubicBezTo>
                        <a:cubicBezTo>
                          <a:pt x="42378" y="7432"/>
                          <a:pt x="40769" y="5186"/>
                          <a:pt x="40769" y="5186"/>
                        </a:cubicBezTo>
                        <a:cubicBezTo>
                          <a:pt x="40769" y="5186"/>
                          <a:pt x="42268" y="6273"/>
                          <a:pt x="42420" y="6364"/>
                        </a:cubicBezTo>
                        <a:cubicBezTo>
                          <a:pt x="42305" y="5653"/>
                          <a:pt x="42256" y="3947"/>
                          <a:pt x="42184" y="3534"/>
                        </a:cubicBezTo>
                        <a:cubicBezTo>
                          <a:pt x="42092" y="3018"/>
                          <a:pt x="41716" y="0"/>
                          <a:pt x="41716"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25">
                    <a:extLst>
                      <a:ext uri="{FF2B5EF4-FFF2-40B4-BE49-F238E27FC236}">
                        <a16:creationId xmlns:a16="http://schemas.microsoft.com/office/drawing/2014/main" id="{461E5C98-EE0E-5FFC-88AC-7E8FDDFEAAAE}"/>
                      </a:ext>
                    </a:extLst>
                  </p:cNvPr>
                  <p:cNvSpPr/>
                  <p:nvPr/>
                </p:nvSpPr>
                <p:spPr>
                  <a:xfrm>
                    <a:off x="3109176" y="1483086"/>
                    <a:ext cx="80361" cy="42246"/>
                  </a:xfrm>
                  <a:custGeom>
                    <a:avLst/>
                    <a:gdLst/>
                    <a:ahLst/>
                    <a:cxnLst/>
                    <a:rect l="l" t="t" r="r" b="b"/>
                    <a:pathLst>
                      <a:path w="80361" h="42246" extrusionOk="0">
                        <a:moveTo>
                          <a:pt x="55386" y="537"/>
                        </a:moveTo>
                        <a:cubicBezTo>
                          <a:pt x="43606" y="-647"/>
                          <a:pt x="33101" y="373"/>
                          <a:pt x="23331" y="1241"/>
                        </a:cubicBezTo>
                        <a:cubicBezTo>
                          <a:pt x="12316" y="2219"/>
                          <a:pt x="6317" y="2771"/>
                          <a:pt x="2358" y="3597"/>
                        </a:cubicBezTo>
                        <a:cubicBezTo>
                          <a:pt x="2103" y="3792"/>
                          <a:pt x="2" y="5012"/>
                          <a:pt x="2" y="5012"/>
                        </a:cubicBezTo>
                        <a:cubicBezTo>
                          <a:pt x="8" y="5049"/>
                          <a:pt x="-4" y="5212"/>
                          <a:pt x="2" y="5249"/>
                        </a:cubicBezTo>
                        <a:cubicBezTo>
                          <a:pt x="3111" y="5638"/>
                          <a:pt x="10616" y="7769"/>
                          <a:pt x="22390" y="11376"/>
                        </a:cubicBezTo>
                        <a:cubicBezTo>
                          <a:pt x="31061" y="14029"/>
                          <a:pt x="40279" y="16567"/>
                          <a:pt x="48549" y="21978"/>
                        </a:cubicBezTo>
                        <a:cubicBezTo>
                          <a:pt x="57366" y="27752"/>
                          <a:pt x="64355" y="35258"/>
                          <a:pt x="69996" y="42247"/>
                        </a:cubicBezTo>
                        <a:cubicBezTo>
                          <a:pt x="75843" y="31262"/>
                          <a:pt x="80094" y="19203"/>
                          <a:pt x="80361" y="5953"/>
                        </a:cubicBezTo>
                        <a:cubicBezTo>
                          <a:pt x="72042" y="3889"/>
                          <a:pt x="64355" y="1436"/>
                          <a:pt x="55386" y="537"/>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25">
                    <a:extLst>
                      <a:ext uri="{FF2B5EF4-FFF2-40B4-BE49-F238E27FC236}">
                        <a16:creationId xmlns:a16="http://schemas.microsoft.com/office/drawing/2014/main" id="{AEF241A2-0D7E-7BE0-9A0D-90D4223179D6}"/>
                      </a:ext>
                    </a:extLst>
                  </p:cNvPr>
                  <p:cNvSpPr/>
                  <p:nvPr/>
                </p:nvSpPr>
                <p:spPr>
                  <a:xfrm>
                    <a:off x="3026226" y="1449449"/>
                    <a:ext cx="84130" cy="42318"/>
                  </a:xfrm>
                  <a:custGeom>
                    <a:avLst/>
                    <a:gdLst/>
                    <a:ahLst/>
                    <a:cxnLst/>
                    <a:rect l="l" t="t" r="r" b="b"/>
                    <a:pathLst>
                      <a:path w="84130" h="42318" extrusionOk="0">
                        <a:moveTo>
                          <a:pt x="10135" y="0"/>
                        </a:moveTo>
                        <a:cubicBezTo>
                          <a:pt x="4244" y="11015"/>
                          <a:pt x="273" y="22995"/>
                          <a:pt x="0" y="36293"/>
                        </a:cubicBezTo>
                        <a:cubicBezTo>
                          <a:pt x="8325" y="38364"/>
                          <a:pt x="16000" y="40811"/>
                          <a:pt x="24981" y="41716"/>
                        </a:cubicBezTo>
                        <a:cubicBezTo>
                          <a:pt x="36828" y="42900"/>
                          <a:pt x="47230" y="42123"/>
                          <a:pt x="57030" y="41242"/>
                        </a:cubicBezTo>
                        <a:cubicBezTo>
                          <a:pt x="68002" y="40259"/>
                          <a:pt x="74087" y="39706"/>
                          <a:pt x="78003" y="38886"/>
                        </a:cubicBezTo>
                        <a:cubicBezTo>
                          <a:pt x="78234" y="38716"/>
                          <a:pt x="80123" y="37471"/>
                          <a:pt x="80123" y="37471"/>
                        </a:cubicBezTo>
                        <a:cubicBezTo>
                          <a:pt x="80123" y="37471"/>
                          <a:pt x="79461" y="38583"/>
                          <a:pt x="79418" y="38649"/>
                        </a:cubicBezTo>
                        <a:cubicBezTo>
                          <a:pt x="80317" y="38455"/>
                          <a:pt x="84130" y="37708"/>
                          <a:pt x="84130" y="37708"/>
                        </a:cubicBezTo>
                        <a:cubicBezTo>
                          <a:pt x="84130" y="37708"/>
                          <a:pt x="71925" y="35213"/>
                          <a:pt x="57734" y="30871"/>
                        </a:cubicBezTo>
                        <a:cubicBezTo>
                          <a:pt x="49063" y="28217"/>
                          <a:pt x="39852" y="25685"/>
                          <a:pt x="31581" y="20269"/>
                        </a:cubicBezTo>
                        <a:cubicBezTo>
                          <a:pt x="22674" y="14440"/>
                          <a:pt x="15794" y="7044"/>
                          <a:pt x="1013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7" name="Google Shape;2707;p25">
                  <a:extLst>
                    <a:ext uri="{FF2B5EF4-FFF2-40B4-BE49-F238E27FC236}">
                      <a16:creationId xmlns:a16="http://schemas.microsoft.com/office/drawing/2014/main" id="{4AB490B4-186B-C89D-FD0C-893748D7D24A}"/>
                    </a:ext>
                  </a:extLst>
                </p:cNvPr>
                <p:cNvSpPr/>
                <p:nvPr/>
              </p:nvSpPr>
              <p:spPr>
                <a:xfrm>
                  <a:off x="3082558" y="1462176"/>
                  <a:ext cx="50532" cy="50532"/>
                </a:xfrm>
                <a:custGeom>
                  <a:avLst/>
                  <a:gdLst/>
                  <a:ahLst/>
                  <a:cxnLst/>
                  <a:rect l="l" t="t" r="r" b="b"/>
                  <a:pathLst>
                    <a:path w="50532" h="50532" extrusionOk="0">
                      <a:moveTo>
                        <a:pt x="0" y="25266"/>
                      </a:moveTo>
                      <a:cubicBezTo>
                        <a:pt x="0" y="11313"/>
                        <a:pt x="11313" y="0"/>
                        <a:pt x="25266" y="0"/>
                      </a:cubicBezTo>
                      <a:cubicBezTo>
                        <a:pt x="39220" y="0"/>
                        <a:pt x="50533" y="11313"/>
                        <a:pt x="50533" y="25266"/>
                      </a:cubicBezTo>
                      <a:cubicBezTo>
                        <a:pt x="50533" y="39220"/>
                        <a:pt x="39220" y="50533"/>
                        <a:pt x="25266" y="50533"/>
                      </a:cubicBezTo>
                      <a:cubicBezTo>
                        <a:pt x="11313" y="50533"/>
                        <a:pt x="0" y="39220"/>
                        <a:pt x="0" y="252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8" name="Google Shape;2708;p25">
                <a:extLst>
                  <a:ext uri="{FF2B5EF4-FFF2-40B4-BE49-F238E27FC236}">
                    <a16:creationId xmlns:a16="http://schemas.microsoft.com/office/drawing/2014/main" id="{5D591FA5-CFEB-34F4-4C38-320D69C4BFF9}"/>
                  </a:ext>
                </a:extLst>
              </p:cNvPr>
              <p:cNvSpPr/>
              <p:nvPr/>
            </p:nvSpPr>
            <p:spPr>
              <a:xfrm>
                <a:off x="4417327" y="1642940"/>
                <a:ext cx="255600" cy="2556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grpSp>
        <p:nvGrpSpPr>
          <p:cNvPr id="2759" name="Google Shape;2759;p25">
            <a:extLst>
              <a:ext uri="{FF2B5EF4-FFF2-40B4-BE49-F238E27FC236}">
                <a16:creationId xmlns:a16="http://schemas.microsoft.com/office/drawing/2014/main" id="{453E494A-1A05-E485-368E-B1909E52D6A1}"/>
              </a:ext>
            </a:extLst>
          </p:cNvPr>
          <p:cNvGrpSpPr/>
          <p:nvPr/>
        </p:nvGrpSpPr>
        <p:grpSpPr>
          <a:xfrm>
            <a:off x="6373798" y="2174196"/>
            <a:ext cx="1064699" cy="1283008"/>
            <a:chOff x="6764692" y="401440"/>
            <a:chExt cx="1579673" cy="1903573"/>
          </a:xfrm>
        </p:grpSpPr>
        <p:grpSp>
          <p:nvGrpSpPr>
            <p:cNvPr id="2760" name="Google Shape;2760;p25">
              <a:extLst>
                <a:ext uri="{FF2B5EF4-FFF2-40B4-BE49-F238E27FC236}">
                  <a16:creationId xmlns:a16="http://schemas.microsoft.com/office/drawing/2014/main" id="{9E10C2F2-B9BB-490E-5F73-1A4BDE2D8406}"/>
                </a:ext>
              </a:extLst>
            </p:cNvPr>
            <p:cNvGrpSpPr/>
            <p:nvPr/>
          </p:nvGrpSpPr>
          <p:grpSpPr>
            <a:xfrm>
              <a:off x="6764692" y="401440"/>
              <a:ext cx="1579673" cy="1903573"/>
              <a:chOff x="5460295" y="2037356"/>
              <a:chExt cx="1579673" cy="1903573"/>
            </a:xfrm>
          </p:grpSpPr>
          <p:grpSp>
            <p:nvGrpSpPr>
              <p:cNvPr id="2761" name="Google Shape;2761;p25">
                <a:extLst>
                  <a:ext uri="{FF2B5EF4-FFF2-40B4-BE49-F238E27FC236}">
                    <a16:creationId xmlns:a16="http://schemas.microsoft.com/office/drawing/2014/main" id="{E4CF04DC-5797-6E9E-6455-01FA1969483E}"/>
                  </a:ext>
                </a:extLst>
              </p:cNvPr>
              <p:cNvGrpSpPr/>
              <p:nvPr/>
            </p:nvGrpSpPr>
            <p:grpSpPr>
              <a:xfrm>
                <a:off x="5475026" y="2047322"/>
                <a:ext cx="1552144" cy="1884845"/>
                <a:chOff x="2609767" y="872536"/>
                <a:chExt cx="989509" cy="1201610"/>
              </a:xfrm>
            </p:grpSpPr>
            <p:sp>
              <p:nvSpPr>
                <p:cNvPr id="2762" name="Google Shape;2762;p25">
                  <a:extLst>
                    <a:ext uri="{FF2B5EF4-FFF2-40B4-BE49-F238E27FC236}">
                      <a16:creationId xmlns:a16="http://schemas.microsoft.com/office/drawing/2014/main" id="{B6020918-1BEA-1B6F-06F6-9B1881B0C92F}"/>
                    </a:ext>
                  </a:extLst>
                </p:cNvPr>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763" name="Google Shape;2763;p25">
                  <a:extLst>
                    <a:ext uri="{FF2B5EF4-FFF2-40B4-BE49-F238E27FC236}">
                      <a16:creationId xmlns:a16="http://schemas.microsoft.com/office/drawing/2014/main" id="{B2EED038-904A-0212-9DC8-138C5A85E7F6}"/>
                    </a:ext>
                  </a:extLst>
                </p:cNvPr>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2764" name="Google Shape;2764;p25">
                <a:extLst>
                  <a:ext uri="{FF2B5EF4-FFF2-40B4-BE49-F238E27FC236}">
                    <a16:creationId xmlns:a16="http://schemas.microsoft.com/office/drawing/2014/main" id="{0337927A-B7E7-80A3-68C5-8EA02CEC39FE}"/>
                  </a:ext>
                </a:extLst>
              </p:cNvPr>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2765" name="Google Shape;2765;p25">
              <a:extLst>
                <a:ext uri="{FF2B5EF4-FFF2-40B4-BE49-F238E27FC236}">
                  <a16:creationId xmlns:a16="http://schemas.microsoft.com/office/drawing/2014/main" id="{90B4A736-B112-1582-6C5E-4CCECAC0BE33}"/>
                </a:ext>
              </a:extLst>
            </p:cNvPr>
            <p:cNvGrpSpPr/>
            <p:nvPr/>
          </p:nvGrpSpPr>
          <p:grpSpPr>
            <a:xfrm>
              <a:off x="7371112" y="1329689"/>
              <a:ext cx="410410" cy="410409"/>
              <a:chOff x="6818398" y="1294347"/>
              <a:chExt cx="249020" cy="249050"/>
            </a:xfrm>
          </p:grpSpPr>
          <p:sp>
            <p:nvSpPr>
              <p:cNvPr id="2766" name="Google Shape;2766;p25">
                <a:extLst>
                  <a:ext uri="{FF2B5EF4-FFF2-40B4-BE49-F238E27FC236}">
                    <a16:creationId xmlns:a16="http://schemas.microsoft.com/office/drawing/2014/main" id="{980805C7-2431-9FBC-29DA-47DE8BD42ED7}"/>
                  </a:ext>
                </a:extLst>
              </p:cNvPr>
              <p:cNvSpPr/>
              <p:nvPr/>
            </p:nvSpPr>
            <p:spPr>
              <a:xfrm>
                <a:off x="6818398" y="1294347"/>
                <a:ext cx="249020" cy="249050"/>
              </a:xfrm>
              <a:custGeom>
                <a:avLst/>
                <a:gdLst/>
                <a:ahLst/>
                <a:cxnLst/>
                <a:rect l="l" t="t" r="r" b="b"/>
                <a:pathLst>
                  <a:path w="249020" h="249050" extrusionOk="0">
                    <a:moveTo>
                      <a:pt x="0" y="124528"/>
                    </a:moveTo>
                    <a:cubicBezTo>
                      <a:pt x="0" y="55749"/>
                      <a:pt x="55742" y="0"/>
                      <a:pt x="124480" y="0"/>
                    </a:cubicBezTo>
                    <a:cubicBezTo>
                      <a:pt x="193277" y="0"/>
                      <a:pt x="249020" y="55749"/>
                      <a:pt x="249020" y="124528"/>
                    </a:cubicBezTo>
                    <a:cubicBezTo>
                      <a:pt x="249020" y="193302"/>
                      <a:pt x="193277" y="249051"/>
                      <a:pt x="124480" y="249051"/>
                    </a:cubicBezTo>
                    <a:cubicBezTo>
                      <a:pt x="55742" y="249051"/>
                      <a:pt x="0" y="193302"/>
                      <a:pt x="0" y="1245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67" name="Google Shape;2767;p25">
                <a:extLst>
                  <a:ext uri="{FF2B5EF4-FFF2-40B4-BE49-F238E27FC236}">
                    <a16:creationId xmlns:a16="http://schemas.microsoft.com/office/drawing/2014/main" id="{FC8E59EE-B73F-8C1C-DFDB-146F3FB44934}"/>
                  </a:ext>
                </a:extLst>
              </p:cNvPr>
              <p:cNvGrpSpPr/>
              <p:nvPr/>
            </p:nvGrpSpPr>
            <p:grpSpPr>
              <a:xfrm>
                <a:off x="6818823" y="1295895"/>
                <a:ext cx="248352" cy="246154"/>
                <a:chOff x="6818823" y="1295895"/>
                <a:chExt cx="248352" cy="246154"/>
              </a:xfrm>
            </p:grpSpPr>
            <p:grpSp>
              <p:nvGrpSpPr>
                <p:cNvPr id="2768" name="Google Shape;2768;p25">
                  <a:extLst>
                    <a:ext uri="{FF2B5EF4-FFF2-40B4-BE49-F238E27FC236}">
                      <a16:creationId xmlns:a16="http://schemas.microsoft.com/office/drawing/2014/main" id="{396B72E0-BA93-3EB5-4326-FC048534EA03}"/>
                    </a:ext>
                  </a:extLst>
                </p:cNvPr>
                <p:cNvGrpSpPr/>
                <p:nvPr/>
              </p:nvGrpSpPr>
              <p:grpSpPr>
                <a:xfrm>
                  <a:off x="6818823" y="1295895"/>
                  <a:ext cx="248352" cy="246154"/>
                  <a:chOff x="6818823" y="1295895"/>
                  <a:chExt cx="248352" cy="246154"/>
                </a:xfrm>
              </p:grpSpPr>
              <p:sp>
                <p:nvSpPr>
                  <p:cNvPr id="2769" name="Google Shape;2769;p25">
                    <a:extLst>
                      <a:ext uri="{FF2B5EF4-FFF2-40B4-BE49-F238E27FC236}">
                        <a16:creationId xmlns:a16="http://schemas.microsoft.com/office/drawing/2014/main" id="{4CDE5151-8C5F-F44F-0844-CD11BD256DA6}"/>
                      </a:ext>
                    </a:extLst>
                  </p:cNvPr>
                  <p:cNvSpPr/>
                  <p:nvPr/>
                </p:nvSpPr>
                <p:spPr>
                  <a:xfrm>
                    <a:off x="6944942" y="1336385"/>
                    <a:ext cx="115371" cy="83486"/>
                  </a:xfrm>
                  <a:custGeom>
                    <a:avLst/>
                    <a:gdLst/>
                    <a:ahLst/>
                    <a:cxnLst/>
                    <a:rect l="l" t="t" r="r" b="b"/>
                    <a:pathLst>
                      <a:path w="115371" h="83486" extrusionOk="0">
                        <a:moveTo>
                          <a:pt x="89929" y="0"/>
                        </a:moveTo>
                        <a:cubicBezTo>
                          <a:pt x="80093" y="5769"/>
                          <a:pt x="70620" y="9995"/>
                          <a:pt x="61268" y="17196"/>
                        </a:cubicBezTo>
                        <a:cubicBezTo>
                          <a:pt x="45785" y="29140"/>
                          <a:pt x="34308" y="42621"/>
                          <a:pt x="24046" y="54462"/>
                        </a:cubicBezTo>
                        <a:cubicBezTo>
                          <a:pt x="10141" y="70516"/>
                          <a:pt x="0" y="83487"/>
                          <a:pt x="0" y="83487"/>
                        </a:cubicBezTo>
                        <a:cubicBezTo>
                          <a:pt x="0" y="83487"/>
                          <a:pt x="13662" y="74202"/>
                          <a:pt x="31576" y="64851"/>
                        </a:cubicBezTo>
                        <a:cubicBezTo>
                          <a:pt x="44752" y="57953"/>
                          <a:pt x="59811" y="50618"/>
                          <a:pt x="76328" y="47655"/>
                        </a:cubicBezTo>
                        <a:cubicBezTo>
                          <a:pt x="89929" y="45220"/>
                          <a:pt x="103166" y="45669"/>
                          <a:pt x="115372" y="46938"/>
                        </a:cubicBezTo>
                        <a:cubicBezTo>
                          <a:pt x="110089" y="29389"/>
                          <a:pt x="101891" y="13328"/>
                          <a:pt x="89929"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25">
                    <a:extLst>
                      <a:ext uri="{FF2B5EF4-FFF2-40B4-BE49-F238E27FC236}">
                        <a16:creationId xmlns:a16="http://schemas.microsoft.com/office/drawing/2014/main" id="{EEB6DE58-A83C-43D0-AE7A-FA8E17297625}"/>
                      </a:ext>
                    </a:extLst>
                  </p:cNvPr>
                  <p:cNvSpPr/>
                  <p:nvPr/>
                </p:nvSpPr>
                <p:spPr>
                  <a:xfrm>
                    <a:off x="6825624" y="1418080"/>
                    <a:ext cx="115068" cy="83480"/>
                  </a:xfrm>
                  <a:custGeom>
                    <a:avLst/>
                    <a:gdLst/>
                    <a:ahLst/>
                    <a:cxnLst/>
                    <a:rect l="l" t="t" r="r" b="b"/>
                    <a:pathLst>
                      <a:path w="115068" h="83480" extrusionOk="0">
                        <a:moveTo>
                          <a:pt x="115068" y="0"/>
                        </a:moveTo>
                        <a:cubicBezTo>
                          <a:pt x="115068" y="0"/>
                          <a:pt x="101528" y="8877"/>
                          <a:pt x="83493" y="18271"/>
                        </a:cubicBezTo>
                        <a:cubicBezTo>
                          <a:pt x="70316" y="25133"/>
                          <a:pt x="55197" y="32517"/>
                          <a:pt x="38741" y="35468"/>
                        </a:cubicBezTo>
                        <a:cubicBezTo>
                          <a:pt x="25200" y="37897"/>
                          <a:pt x="12205" y="37447"/>
                          <a:pt x="0" y="36184"/>
                        </a:cubicBezTo>
                        <a:cubicBezTo>
                          <a:pt x="5404" y="53963"/>
                          <a:pt x="13359" y="70037"/>
                          <a:pt x="25443" y="83480"/>
                        </a:cubicBezTo>
                        <a:cubicBezTo>
                          <a:pt x="35280" y="77754"/>
                          <a:pt x="44510" y="73419"/>
                          <a:pt x="53799" y="66284"/>
                        </a:cubicBezTo>
                        <a:cubicBezTo>
                          <a:pt x="69345" y="54273"/>
                          <a:pt x="81489" y="40908"/>
                          <a:pt x="91751" y="29019"/>
                        </a:cubicBezTo>
                        <a:cubicBezTo>
                          <a:pt x="105535" y="13055"/>
                          <a:pt x="115068" y="-6"/>
                          <a:pt x="115068"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25">
                    <a:extLst>
                      <a:ext uri="{FF2B5EF4-FFF2-40B4-BE49-F238E27FC236}">
                        <a16:creationId xmlns:a16="http://schemas.microsoft.com/office/drawing/2014/main" id="{062D4B11-A783-2431-61E4-FD821F7B1A11}"/>
                      </a:ext>
                    </a:extLst>
                  </p:cNvPr>
                  <p:cNvSpPr/>
                  <p:nvPr/>
                </p:nvSpPr>
                <p:spPr>
                  <a:xfrm>
                    <a:off x="6942817" y="1422379"/>
                    <a:ext cx="87074" cy="112505"/>
                  </a:xfrm>
                  <a:custGeom>
                    <a:avLst/>
                    <a:gdLst/>
                    <a:ahLst/>
                    <a:cxnLst/>
                    <a:rect l="l" t="t" r="r" b="b"/>
                    <a:pathLst>
                      <a:path w="87074" h="112505" extrusionOk="0">
                        <a:moveTo>
                          <a:pt x="0" y="0"/>
                        </a:moveTo>
                        <a:cubicBezTo>
                          <a:pt x="0" y="0"/>
                          <a:pt x="9048" y="12582"/>
                          <a:pt x="19006" y="29377"/>
                        </a:cubicBezTo>
                        <a:cubicBezTo>
                          <a:pt x="26718" y="42439"/>
                          <a:pt x="35158" y="57631"/>
                          <a:pt x="39044" y="74524"/>
                        </a:cubicBezTo>
                        <a:cubicBezTo>
                          <a:pt x="42081" y="87664"/>
                          <a:pt x="42141" y="100464"/>
                          <a:pt x="41534" y="112505"/>
                        </a:cubicBezTo>
                        <a:cubicBezTo>
                          <a:pt x="58718" y="106391"/>
                          <a:pt x="74324" y="97756"/>
                          <a:pt x="87075" y="85272"/>
                        </a:cubicBezTo>
                        <a:cubicBezTo>
                          <a:pt x="80942" y="75866"/>
                          <a:pt x="76266" y="66849"/>
                          <a:pt x="68798" y="58044"/>
                        </a:cubicBezTo>
                        <a:cubicBezTo>
                          <a:pt x="55743" y="42730"/>
                          <a:pt x="41594" y="30901"/>
                          <a:pt x="29025" y="21137"/>
                        </a:cubicBezTo>
                        <a:cubicBezTo>
                          <a:pt x="12812" y="8544"/>
                          <a:pt x="0" y="-6"/>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25">
                    <a:extLst>
                      <a:ext uri="{FF2B5EF4-FFF2-40B4-BE49-F238E27FC236}">
                        <a16:creationId xmlns:a16="http://schemas.microsoft.com/office/drawing/2014/main" id="{FC82431B-8EC9-D1AB-0F96-17C30FC286C2}"/>
                      </a:ext>
                    </a:extLst>
                  </p:cNvPr>
                  <p:cNvSpPr/>
                  <p:nvPr/>
                </p:nvSpPr>
                <p:spPr>
                  <a:xfrm>
                    <a:off x="6855742" y="1302702"/>
                    <a:ext cx="87438" cy="112511"/>
                  </a:xfrm>
                  <a:custGeom>
                    <a:avLst/>
                    <a:gdLst/>
                    <a:ahLst/>
                    <a:cxnLst/>
                    <a:rect l="l" t="t" r="r" b="b"/>
                    <a:pathLst>
                      <a:path w="87438" h="112511" extrusionOk="0">
                        <a:moveTo>
                          <a:pt x="45541" y="0"/>
                        </a:moveTo>
                        <a:cubicBezTo>
                          <a:pt x="28478" y="6121"/>
                          <a:pt x="12691" y="14810"/>
                          <a:pt x="0" y="27234"/>
                        </a:cubicBezTo>
                        <a:cubicBezTo>
                          <a:pt x="6194" y="36706"/>
                          <a:pt x="10748" y="45948"/>
                          <a:pt x="18277" y="54820"/>
                        </a:cubicBezTo>
                        <a:cubicBezTo>
                          <a:pt x="31271" y="70061"/>
                          <a:pt x="45541" y="81616"/>
                          <a:pt x="58050" y="91368"/>
                        </a:cubicBezTo>
                        <a:cubicBezTo>
                          <a:pt x="74324" y="104053"/>
                          <a:pt x="87439" y="112505"/>
                          <a:pt x="87439" y="112512"/>
                        </a:cubicBezTo>
                        <a:cubicBezTo>
                          <a:pt x="87439" y="112512"/>
                          <a:pt x="78027" y="100270"/>
                          <a:pt x="68069" y="83487"/>
                        </a:cubicBezTo>
                        <a:cubicBezTo>
                          <a:pt x="60296" y="70419"/>
                          <a:pt x="52281" y="54880"/>
                          <a:pt x="48395" y="37982"/>
                        </a:cubicBezTo>
                        <a:cubicBezTo>
                          <a:pt x="45359" y="24847"/>
                          <a:pt x="44934" y="12041"/>
                          <a:pt x="45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25">
                    <a:extLst>
                      <a:ext uri="{FF2B5EF4-FFF2-40B4-BE49-F238E27FC236}">
                        <a16:creationId xmlns:a16="http://schemas.microsoft.com/office/drawing/2014/main" id="{BE891533-AE07-B3CD-B68D-A3F755C42E82}"/>
                      </a:ext>
                    </a:extLst>
                  </p:cNvPr>
                  <p:cNvSpPr/>
                  <p:nvPr/>
                </p:nvSpPr>
                <p:spPr>
                  <a:xfrm>
                    <a:off x="6938009" y="1295895"/>
                    <a:ext cx="66805" cy="127200"/>
                  </a:xfrm>
                  <a:custGeom>
                    <a:avLst/>
                    <a:gdLst/>
                    <a:ahLst/>
                    <a:cxnLst/>
                    <a:rect l="l" t="t" r="r" b="b"/>
                    <a:pathLst>
                      <a:path w="66805" h="127200" extrusionOk="0">
                        <a:moveTo>
                          <a:pt x="11974" y="0"/>
                        </a:moveTo>
                        <a:cubicBezTo>
                          <a:pt x="8269" y="12363"/>
                          <a:pt x="3958" y="23870"/>
                          <a:pt x="1955" y="37265"/>
                        </a:cubicBezTo>
                        <a:cubicBezTo>
                          <a:pt x="-717" y="54905"/>
                          <a:pt x="-49" y="70468"/>
                          <a:pt x="498" y="85278"/>
                        </a:cubicBezTo>
                        <a:cubicBezTo>
                          <a:pt x="1105" y="100628"/>
                          <a:pt x="1287" y="108601"/>
                          <a:pt x="2319" y="115372"/>
                        </a:cubicBezTo>
                        <a:cubicBezTo>
                          <a:pt x="2744" y="115900"/>
                          <a:pt x="5173" y="119319"/>
                          <a:pt x="5173" y="119319"/>
                        </a:cubicBezTo>
                        <a:cubicBezTo>
                          <a:pt x="5173" y="119319"/>
                          <a:pt x="2866" y="117661"/>
                          <a:pt x="2683" y="117521"/>
                        </a:cubicBezTo>
                        <a:cubicBezTo>
                          <a:pt x="3047" y="119956"/>
                          <a:pt x="3715" y="127200"/>
                          <a:pt x="3715" y="127200"/>
                        </a:cubicBezTo>
                        <a:cubicBezTo>
                          <a:pt x="3715" y="127200"/>
                          <a:pt x="8391" y="108322"/>
                          <a:pt x="16285" y="86711"/>
                        </a:cubicBezTo>
                        <a:cubicBezTo>
                          <a:pt x="20900" y="73978"/>
                          <a:pt x="25211" y="60613"/>
                          <a:pt x="33834" y="48729"/>
                        </a:cubicBezTo>
                        <a:cubicBezTo>
                          <a:pt x="43428" y="35486"/>
                          <a:pt x="55572" y="25309"/>
                          <a:pt x="66805" y="17203"/>
                        </a:cubicBezTo>
                        <a:cubicBezTo>
                          <a:pt x="50350" y="7536"/>
                          <a:pt x="32133" y="1202"/>
                          <a:pt x="119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4" name="Google Shape;2774;p25">
                    <a:extLst>
                      <a:ext uri="{FF2B5EF4-FFF2-40B4-BE49-F238E27FC236}">
                        <a16:creationId xmlns:a16="http://schemas.microsoft.com/office/drawing/2014/main" id="{DE398BD6-EF77-3090-DF50-1FF8FAFD94EB}"/>
                      </a:ext>
                    </a:extLst>
                  </p:cNvPr>
                  <p:cNvSpPr/>
                  <p:nvPr/>
                </p:nvSpPr>
                <p:spPr>
                  <a:xfrm>
                    <a:off x="6880820" y="1414491"/>
                    <a:ext cx="66968" cy="127558"/>
                  </a:xfrm>
                  <a:custGeom>
                    <a:avLst/>
                    <a:gdLst/>
                    <a:ahLst/>
                    <a:cxnLst/>
                    <a:rect l="l" t="t" r="r" b="b"/>
                    <a:pathLst>
                      <a:path w="66968" h="127558" extrusionOk="0">
                        <a:moveTo>
                          <a:pt x="63454" y="0"/>
                        </a:moveTo>
                        <a:cubicBezTo>
                          <a:pt x="63454" y="6"/>
                          <a:pt x="58778" y="18897"/>
                          <a:pt x="50885" y="40489"/>
                        </a:cubicBezTo>
                        <a:cubicBezTo>
                          <a:pt x="46270" y="53229"/>
                          <a:pt x="41594" y="66575"/>
                          <a:pt x="32972" y="78471"/>
                        </a:cubicBezTo>
                        <a:cubicBezTo>
                          <a:pt x="23378" y="91690"/>
                          <a:pt x="11233" y="101897"/>
                          <a:pt x="0" y="110004"/>
                        </a:cubicBezTo>
                        <a:cubicBezTo>
                          <a:pt x="16577" y="119774"/>
                          <a:pt x="34854" y="126399"/>
                          <a:pt x="55196" y="127558"/>
                        </a:cubicBezTo>
                        <a:cubicBezTo>
                          <a:pt x="58900" y="115159"/>
                          <a:pt x="63211" y="103743"/>
                          <a:pt x="65215" y="90293"/>
                        </a:cubicBezTo>
                        <a:cubicBezTo>
                          <a:pt x="67887" y="72623"/>
                          <a:pt x="66855" y="56751"/>
                          <a:pt x="66308" y="41922"/>
                        </a:cubicBezTo>
                        <a:cubicBezTo>
                          <a:pt x="65701" y="26620"/>
                          <a:pt x="65883" y="18599"/>
                          <a:pt x="64851" y="11829"/>
                        </a:cubicBezTo>
                        <a:cubicBezTo>
                          <a:pt x="64426" y="11306"/>
                          <a:pt x="61997" y="7888"/>
                          <a:pt x="61997" y="7888"/>
                        </a:cubicBezTo>
                        <a:cubicBezTo>
                          <a:pt x="61997" y="7888"/>
                          <a:pt x="64304" y="9539"/>
                          <a:pt x="64487" y="9679"/>
                        </a:cubicBezTo>
                        <a:cubicBezTo>
                          <a:pt x="64304" y="8598"/>
                          <a:pt x="64243" y="6005"/>
                          <a:pt x="64122" y="5380"/>
                        </a:cubicBezTo>
                        <a:cubicBezTo>
                          <a:pt x="64000" y="4591"/>
                          <a:pt x="63454" y="0"/>
                          <a:pt x="634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5" name="Google Shape;2775;p25">
                    <a:extLst>
                      <a:ext uri="{FF2B5EF4-FFF2-40B4-BE49-F238E27FC236}">
                        <a16:creationId xmlns:a16="http://schemas.microsoft.com/office/drawing/2014/main" id="{1E80F5D0-87A6-C79D-3B94-559B00CB72F0}"/>
                      </a:ext>
                    </a:extLst>
                  </p:cNvPr>
                  <p:cNvSpPr/>
                  <p:nvPr/>
                </p:nvSpPr>
                <p:spPr>
                  <a:xfrm>
                    <a:off x="6944942" y="1412247"/>
                    <a:ext cx="122233" cy="64234"/>
                  </a:xfrm>
                  <a:custGeom>
                    <a:avLst/>
                    <a:gdLst/>
                    <a:ahLst/>
                    <a:cxnLst/>
                    <a:rect l="l" t="t" r="r" b="b"/>
                    <a:pathLst>
                      <a:path w="122233" h="64234" extrusionOk="0">
                        <a:moveTo>
                          <a:pt x="84221" y="811"/>
                        </a:moveTo>
                        <a:cubicBezTo>
                          <a:pt x="66309" y="-981"/>
                          <a:pt x="50339" y="568"/>
                          <a:pt x="35522" y="1886"/>
                        </a:cubicBezTo>
                        <a:cubicBezTo>
                          <a:pt x="18763" y="3379"/>
                          <a:pt x="9595" y="4211"/>
                          <a:pt x="3582" y="5474"/>
                        </a:cubicBezTo>
                        <a:cubicBezTo>
                          <a:pt x="3218" y="5766"/>
                          <a:pt x="0" y="7624"/>
                          <a:pt x="0" y="7624"/>
                        </a:cubicBezTo>
                        <a:cubicBezTo>
                          <a:pt x="61" y="7672"/>
                          <a:pt x="0" y="7921"/>
                          <a:pt x="0" y="7982"/>
                        </a:cubicBezTo>
                        <a:cubicBezTo>
                          <a:pt x="4736" y="8577"/>
                          <a:pt x="16152" y="11814"/>
                          <a:pt x="34065" y="17297"/>
                        </a:cubicBezTo>
                        <a:cubicBezTo>
                          <a:pt x="47242" y="21335"/>
                          <a:pt x="61268" y="25185"/>
                          <a:pt x="73838" y="33418"/>
                        </a:cubicBezTo>
                        <a:cubicBezTo>
                          <a:pt x="87257" y="42193"/>
                          <a:pt x="97884" y="53608"/>
                          <a:pt x="106446" y="64235"/>
                        </a:cubicBezTo>
                        <a:cubicBezTo>
                          <a:pt x="115311" y="47530"/>
                          <a:pt x="121808" y="29192"/>
                          <a:pt x="122233" y="9057"/>
                        </a:cubicBezTo>
                        <a:cubicBezTo>
                          <a:pt x="109543" y="5905"/>
                          <a:pt x="97884" y="2183"/>
                          <a:pt x="84221" y="81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6" name="Google Shape;2776;p25">
                    <a:extLst>
                      <a:ext uri="{FF2B5EF4-FFF2-40B4-BE49-F238E27FC236}">
                        <a16:creationId xmlns:a16="http://schemas.microsoft.com/office/drawing/2014/main" id="{83A13DC3-FD7F-D2D4-AF78-5CB99A035305}"/>
                      </a:ext>
                    </a:extLst>
                  </p:cNvPr>
                  <p:cNvSpPr/>
                  <p:nvPr/>
                </p:nvSpPr>
                <p:spPr>
                  <a:xfrm>
                    <a:off x="6818823" y="1361105"/>
                    <a:ext cx="127941" cy="64342"/>
                  </a:xfrm>
                  <a:custGeom>
                    <a:avLst/>
                    <a:gdLst/>
                    <a:ahLst/>
                    <a:cxnLst/>
                    <a:rect l="l" t="t" r="r" b="b"/>
                    <a:pathLst>
                      <a:path w="127941" h="64342" extrusionOk="0">
                        <a:moveTo>
                          <a:pt x="15424" y="0"/>
                        </a:moveTo>
                        <a:cubicBezTo>
                          <a:pt x="6498" y="16747"/>
                          <a:pt x="425" y="34970"/>
                          <a:pt x="0" y="55184"/>
                        </a:cubicBezTo>
                        <a:cubicBezTo>
                          <a:pt x="12691" y="58329"/>
                          <a:pt x="24350" y="62052"/>
                          <a:pt x="38012" y="63424"/>
                        </a:cubicBezTo>
                        <a:cubicBezTo>
                          <a:pt x="55986" y="65227"/>
                          <a:pt x="71834" y="64043"/>
                          <a:pt x="86711" y="62707"/>
                        </a:cubicBezTo>
                        <a:cubicBezTo>
                          <a:pt x="103410" y="61208"/>
                          <a:pt x="112639" y="60370"/>
                          <a:pt x="118590" y="59125"/>
                        </a:cubicBezTo>
                        <a:cubicBezTo>
                          <a:pt x="118955" y="58864"/>
                          <a:pt x="121869" y="56975"/>
                          <a:pt x="121869" y="56975"/>
                        </a:cubicBezTo>
                        <a:cubicBezTo>
                          <a:pt x="121869" y="56975"/>
                          <a:pt x="120837" y="58663"/>
                          <a:pt x="120776" y="58767"/>
                        </a:cubicBezTo>
                        <a:cubicBezTo>
                          <a:pt x="122112" y="58463"/>
                          <a:pt x="127941" y="57327"/>
                          <a:pt x="127941" y="57334"/>
                        </a:cubicBezTo>
                        <a:cubicBezTo>
                          <a:pt x="127941" y="57334"/>
                          <a:pt x="109360" y="53545"/>
                          <a:pt x="87804" y="46938"/>
                        </a:cubicBezTo>
                        <a:cubicBezTo>
                          <a:pt x="74627" y="42906"/>
                          <a:pt x="60600" y="39050"/>
                          <a:pt x="48031" y="30816"/>
                        </a:cubicBezTo>
                        <a:cubicBezTo>
                          <a:pt x="34490" y="21951"/>
                          <a:pt x="24046" y="10711"/>
                          <a:pt x="1542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77" name="Google Shape;2777;p25">
                  <a:extLst>
                    <a:ext uri="{FF2B5EF4-FFF2-40B4-BE49-F238E27FC236}">
                      <a16:creationId xmlns:a16="http://schemas.microsoft.com/office/drawing/2014/main" id="{41848B72-F4B6-D811-0570-965E133A4636}"/>
                    </a:ext>
                  </a:extLst>
                </p:cNvPr>
                <p:cNvSpPr/>
                <p:nvPr/>
              </p:nvSpPr>
              <p:spPr>
                <a:xfrm>
                  <a:off x="6904501" y="1380463"/>
                  <a:ext cx="76813" cy="76819"/>
                </a:xfrm>
                <a:custGeom>
                  <a:avLst/>
                  <a:gdLst/>
                  <a:ahLst/>
                  <a:cxnLst/>
                  <a:rect l="l" t="t" r="r" b="b"/>
                  <a:pathLst>
                    <a:path w="76813" h="76819" extrusionOk="0">
                      <a:moveTo>
                        <a:pt x="0" y="38413"/>
                      </a:moveTo>
                      <a:cubicBezTo>
                        <a:pt x="0" y="17196"/>
                        <a:pt x="17185" y="0"/>
                        <a:pt x="38377" y="0"/>
                      </a:cubicBezTo>
                      <a:cubicBezTo>
                        <a:pt x="59629" y="0"/>
                        <a:pt x="76813" y="17196"/>
                        <a:pt x="76813" y="38413"/>
                      </a:cubicBezTo>
                      <a:cubicBezTo>
                        <a:pt x="76813" y="59623"/>
                        <a:pt x="59629" y="76819"/>
                        <a:pt x="38377" y="76819"/>
                      </a:cubicBezTo>
                      <a:cubicBezTo>
                        <a:pt x="17185" y="76819"/>
                        <a:pt x="0" y="59623"/>
                        <a:pt x="0" y="3841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778" name="Google Shape;2778;p25">
              <a:extLst>
                <a:ext uri="{FF2B5EF4-FFF2-40B4-BE49-F238E27FC236}">
                  <a16:creationId xmlns:a16="http://schemas.microsoft.com/office/drawing/2014/main" id="{DF461561-CEC9-0136-2221-C860D2781D2A}"/>
                </a:ext>
              </a:extLst>
            </p:cNvPr>
            <p:cNvSpPr/>
            <p:nvPr/>
          </p:nvSpPr>
          <p:spPr>
            <a:xfrm>
              <a:off x="7755290" y="1938570"/>
              <a:ext cx="400465" cy="321748"/>
            </a:xfrm>
            <a:custGeom>
              <a:avLst/>
              <a:gdLst/>
              <a:ahLst/>
              <a:cxnLst/>
              <a:rect l="l" t="t" r="r" b="b"/>
              <a:pathLst>
                <a:path w="255480" h="205262" extrusionOk="0">
                  <a:moveTo>
                    <a:pt x="189597" y="12"/>
                  </a:moveTo>
                  <a:cubicBezTo>
                    <a:pt x="187715" y="103"/>
                    <a:pt x="185893" y="698"/>
                    <a:pt x="184375" y="2131"/>
                  </a:cubicBezTo>
                  <a:cubicBezTo>
                    <a:pt x="175691" y="10043"/>
                    <a:pt x="179577" y="22200"/>
                    <a:pt x="190447" y="35498"/>
                  </a:cubicBezTo>
                  <a:cubicBezTo>
                    <a:pt x="197552" y="44096"/>
                    <a:pt x="206841" y="51783"/>
                    <a:pt x="213096" y="54989"/>
                  </a:cubicBezTo>
                  <a:cubicBezTo>
                    <a:pt x="210849" y="69848"/>
                    <a:pt x="201923" y="83425"/>
                    <a:pt x="186864" y="87603"/>
                  </a:cubicBezTo>
                  <a:cubicBezTo>
                    <a:pt x="183281" y="88599"/>
                    <a:pt x="179517" y="88872"/>
                    <a:pt x="175873" y="88478"/>
                  </a:cubicBezTo>
                  <a:cubicBezTo>
                    <a:pt x="175873" y="81640"/>
                    <a:pt x="175388" y="74572"/>
                    <a:pt x="173991" y="67608"/>
                  </a:cubicBezTo>
                  <a:cubicBezTo>
                    <a:pt x="168951" y="43045"/>
                    <a:pt x="156260" y="28211"/>
                    <a:pt x="138348" y="34374"/>
                  </a:cubicBezTo>
                  <a:cubicBezTo>
                    <a:pt x="123410" y="39524"/>
                    <a:pt x="125232" y="58517"/>
                    <a:pt x="137861" y="75483"/>
                  </a:cubicBezTo>
                  <a:cubicBezTo>
                    <a:pt x="145330" y="85472"/>
                    <a:pt x="155107" y="92437"/>
                    <a:pt x="165612" y="95977"/>
                  </a:cubicBezTo>
                  <a:cubicBezTo>
                    <a:pt x="164883" y="104362"/>
                    <a:pt x="162879" y="111157"/>
                    <a:pt x="159843" y="114218"/>
                  </a:cubicBezTo>
                  <a:cubicBezTo>
                    <a:pt x="143144" y="131292"/>
                    <a:pt x="126021" y="133867"/>
                    <a:pt x="110355" y="125840"/>
                  </a:cubicBezTo>
                  <a:cubicBezTo>
                    <a:pt x="111691" y="103111"/>
                    <a:pt x="103554" y="81276"/>
                    <a:pt x="86005" y="70109"/>
                  </a:cubicBezTo>
                  <a:cubicBezTo>
                    <a:pt x="73557" y="62185"/>
                    <a:pt x="64327" y="67255"/>
                    <a:pt x="65663" y="80231"/>
                  </a:cubicBezTo>
                  <a:cubicBezTo>
                    <a:pt x="66574" y="89577"/>
                    <a:pt x="72707" y="102662"/>
                    <a:pt x="81391" y="113841"/>
                  </a:cubicBezTo>
                  <a:cubicBezTo>
                    <a:pt x="86977" y="121037"/>
                    <a:pt x="93170" y="126805"/>
                    <a:pt x="99607" y="131214"/>
                  </a:cubicBezTo>
                  <a:cubicBezTo>
                    <a:pt x="99182" y="134183"/>
                    <a:pt x="99242" y="137128"/>
                    <a:pt x="98392" y="140085"/>
                  </a:cubicBezTo>
                  <a:cubicBezTo>
                    <a:pt x="91652" y="164009"/>
                    <a:pt x="74286" y="177380"/>
                    <a:pt x="52426" y="173318"/>
                  </a:cubicBezTo>
                  <a:cubicBezTo>
                    <a:pt x="55280" y="155320"/>
                    <a:pt x="52912" y="136909"/>
                    <a:pt x="42892" y="124461"/>
                  </a:cubicBezTo>
                  <a:cubicBezTo>
                    <a:pt x="23947" y="100859"/>
                    <a:pt x="2270" y="105789"/>
                    <a:pt x="145" y="129465"/>
                  </a:cubicBezTo>
                  <a:cubicBezTo>
                    <a:pt x="-1677" y="150396"/>
                    <a:pt x="13807" y="171108"/>
                    <a:pt x="41132" y="180319"/>
                  </a:cubicBezTo>
                  <a:cubicBezTo>
                    <a:pt x="39432" y="186428"/>
                    <a:pt x="37063" y="192458"/>
                    <a:pt x="33906" y="197813"/>
                  </a:cubicBezTo>
                  <a:cubicBezTo>
                    <a:pt x="32509" y="200200"/>
                    <a:pt x="33299" y="203151"/>
                    <a:pt x="35667" y="204560"/>
                  </a:cubicBezTo>
                  <a:cubicBezTo>
                    <a:pt x="38035" y="205968"/>
                    <a:pt x="41132" y="205197"/>
                    <a:pt x="42528" y="202811"/>
                  </a:cubicBezTo>
                  <a:cubicBezTo>
                    <a:pt x="46111" y="196793"/>
                    <a:pt x="48844" y="190175"/>
                    <a:pt x="50787" y="183319"/>
                  </a:cubicBezTo>
                  <a:cubicBezTo>
                    <a:pt x="78172" y="188341"/>
                    <a:pt x="100032" y="171199"/>
                    <a:pt x="107987" y="142708"/>
                  </a:cubicBezTo>
                  <a:cubicBezTo>
                    <a:pt x="108594" y="140595"/>
                    <a:pt x="108472" y="138464"/>
                    <a:pt x="108897" y="136332"/>
                  </a:cubicBezTo>
                  <a:cubicBezTo>
                    <a:pt x="127357" y="144487"/>
                    <a:pt x="147820" y="140868"/>
                    <a:pt x="167130" y="121213"/>
                  </a:cubicBezTo>
                  <a:cubicBezTo>
                    <a:pt x="171562" y="116646"/>
                    <a:pt x="174355" y="108437"/>
                    <a:pt x="175509" y="98600"/>
                  </a:cubicBezTo>
                  <a:cubicBezTo>
                    <a:pt x="180124" y="99007"/>
                    <a:pt x="184799" y="98636"/>
                    <a:pt x="189475" y="97349"/>
                  </a:cubicBezTo>
                  <a:cubicBezTo>
                    <a:pt x="208239" y="92157"/>
                    <a:pt x="219411" y="75829"/>
                    <a:pt x="222569" y="57989"/>
                  </a:cubicBezTo>
                  <a:cubicBezTo>
                    <a:pt x="232588" y="60260"/>
                    <a:pt x="241089" y="60266"/>
                    <a:pt x="246979" y="56866"/>
                  </a:cubicBezTo>
                  <a:cubicBezTo>
                    <a:pt x="252019" y="53921"/>
                    <a:pt x="255359" y="48863"/>
                    <a:pt x="255480" y="45620"/>
                  </a:cubicBezTo>
                  <a:cubicBezTo>
                    <a:pt x="255540" y="42851"/>
                    <a:pt x="253355" y="40562"/>
                    <a:pt x="250562" y="40495"/>
                  </a:cubicBezTo>
                  <a:cubicBezTo>
                    <a:pt x="247829" y="40428"/>
                    <a:pt x="245521" y="42596"/>
                    <a:pt x="245461" y="45365"/>
                  </a:cubicBezTo>
                  <a:cubicBezTo>
                    <a:pt x="245461" y="44673"/>
                    <a:pt x="245400" y="44642"/>
                    <a:pt x="245461" y="44491"/>
                  </a:cubicBezTo>
                  <a:cubicBezTo>
                    <a:pt x="245340" y="44758"/>
                    <a:pt x="245157" y="45013"/>
                    <a:pt x="244975" y="45365"/>
                  </a:cubicBezTo>
                  <a:cubicBezTo>
                    <a:pt x="244246" y="46422"/>
                    <a:pt x="243335" y="47442"/>
                    <a:pt x="241939" y="48243"/>
                  </a:cubicBezTo>
                  <a:cubicBezTo>
                    <a:pt x="238174" y="50435"/>
                    <a:pt x="231738" y="50296"/>
                    <a:pt x="223358" y="48116"/>
                  </a:cubicBezTo>
                  <a:cubicBezTo>
                    <a:pt x="223480" y="31678"/>
                    <a:pt x="217165" y="15271"/>
                    <a:pt x="202956" y="5884"/>
                  </a:cubicBezTo>
                  <a:cubicBezTo>
                    <a:pt x="202956" y="5859"/>
                    <a:pt x="200527" y="4202"/>
                    <a:pt x="199494" y="3509"/>
                  </a:cubicBezTo>
                  <a:cubicBezTo>
                    <a:pt x="198098" y="2586"/>
                    <a:pt x="196762" y="1846"/>
                    <a:pt x="195486" y="1257"/>
                  </a:cubicBezTo>
                  <a:cubicBezTo>
                    <a:pt x="193422" y="358"/>
                    <a:pt x="191479" y="-79"/>
                    <a:pt x="189597" y="12"/>
                  </a:cubicBezTo>
                  <a:close/>
                  <a:moveTo>
                    <a:pt x="190872" y="10256"/>
                  </a:moveTo>
                  <a:cubicBezTo>
                    <a:pt x="191054" y="10316"/>
                    <a:pt x="191115" y="10274"/>
                    <a:pt x="191358" y="10383"/>
                  </a:cubicBezTo>
                  <a:cubicBezTo>
                    <a:pt x="192086" y="10717"/>
                    <a:pt x="192997" y="11239"/>
                    <a:pt x="193968" y="11883"/>
                  </a:cubicBezTo>
                  <a:cubicBezTo>
                    <a:pt x="194819" y="12417"/>
                    <a:pt x="197065" y="14081"/>
                    <a:pt x="197369" y="14257"/>
                  </a:cubicBezTo>
                  <a:cubicBezTo>
                    <a:pt x="207206" y="20754"/>
                    <a:pt x="212428" y="31788"/>
                    <a:pt x="213461" y="43367"/>
                  </a:cubicBezTo>
                  <a:cubicBezTo>
                    <a:pt x="208785" y="39900"/>
                    <a:pt x="203016" y="34970"/>
                    <a:pt x="198219" y="29122"/>
                  </a:cubicBezTo>
                  <a:cubicBezTo>
                    <a:pt x="190932" y="20208"/>
                    <a:pt x="188686" y="13389"/>
                    <a:pt x="190872" y="10256"/>
                  </a:cubicBezTo>
                  <a:close/>
                  <a:moveTo>
                    <a:pt x="148852" y="43616"/>
                  </a:moveTo>
                  <a:cubicBezTo>
                    <a:pt x="155714" y="45820"/>
                    <a:pt x="161118" y="55014"/>
                    <a:pt x="164094" y="69611"/>
                  </a:cubicBezTo>
                  <a:cubicBezTo>
                    <a:pt x="165186" y="74973"/>
                    <a:pt x="165733" y="80432"/>
                    <a:pt x="165854" y="85727"/>
                  </a:cubicBezTo>
                  <a:cubicBezTo>
                    <a:pt x="158446" y="82545"/>
                    <a:pt x="151585" y="76959"/>
                    <a:pt x="145999" y="69484"/>
                  </a:cubicBezTo>
                  <a:cubicBezTo>
                    <a:pt x="136769" y="57121"/>
                    <a:pt x="135615" y="45930"/>
                    <a:pt x="141626" y="43871"/>
                  </a:cubicBezTo>
                  <a:cubicBezTo>
                    <a:pt x="144177" y="42997"/>
                    <a:pt x="146606" y="42888"/>
                    <a:pt x="148852" y="43616"/>
                  </a:cubicBezTo>
                  <a:close/>
                  <a:moveTo>
                    <a:pt x="75865" y="75981"/>
                  </a:moveTo>
                  <a:cubicBezTo>
                    <a:pt x="76472" y="75920"/>
                    <a:pt x="77807" y="76813"/>
                    <a:pt x="80662" y="78604"/>
                  </a:cubicBezTo>
                  <a:cubicBezTo>
                    <a:pt x="93109" y="86528"/>
                    <a:pt x="99729" y="101788"/>
                    <a:pt x="100518" y="118468"/>
                  </a:cubicBezTo>
                  <a:cubicBezTo>
                    <a:pt x="96693" y="115219"/>
                    <a:pt x="92806" y="112250"/>
                    <a:pt x="89284" y="107720"/>
                  </a:cubicBezTo>
                  <a:cubicBezTo>
                    <a:pt x="81633" y="97914"/>
                    <a:pt x="76411" y="86486"/>
                    <a:pt x="75622" y="79230"/>
                  </a:cubicBezTo>
                  <a:cubicBezTo>
                    <a:pt x="75440" y="77080"/>
                    <a:pt x="75318" y="76042"/>
                    <a:pt x="75865" y="75981"/>
                  </a:cubicBezTo>
                  <a:close/>
                  <a:moveTo>
                    <a:pt x="18057" y="118838"/>
                  </a:moveTo>
                  <a:cubicBezTo>
                    <a:pt x="22429" y="118620"/>
                    <a:pt x="28380" y="122379"/>
                    <a:pt x="35181" y="130837"/>
                  </a:cubicBezTo>
                  <a:cubicBezTo>
                    <a:pt x="42953" y="140534"/>
                    <a:pt x="44836" y="155375"/>
                    <a:pt x="42772" y="170325"/>
                  </a:cubicBezTo>
                  <a:cubicBezTo>
                    <a:pt x="20729" y="162340"/>
                    <a:pt x="8767" y="146151"/>
                    <a:pt x="10164" y="130339"/>
                  </a:cubicBezTo>
                  <a:cubicBezTo>
                    <a:pt x="10771" y="123259"/>
                    <a:pt x="13625" y="119063"/>
                    <a:pt x="18057" y="11883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9" name="Google Shape;2779;p25">
              <a:extLst>
                <a:ext uri="{FF2B5EF4-FFF2-40B4-BE49-F238E27FC236}">
                  <a16:creationId xmlns:a16="http://schemas.microsoft.com/office/drawing/2014/main" id="{6C1FD7DA-95C1-1170-E436-910601000391}"/>
                </a:ext>
              </a:extLst>
            </p:cNvPr>
            <p:cNvSpPr/>
            <p:nvPr/>
          </p:nvSpPr>
          <p:spPr>
            <a:xfrm>
              <a:off x="6813927" y="628036"/>
              <a:ext cx="1096977" cy="542723"/>
            </a:xfrm>
            <a:custGeom>
              <a:avLst/>
              <a:gdLst/>
              <a:ahLst/>
              <a:cxnLst/>
              <a:rect l="l" t="t" r="r" b="b"/>
              <a:pathLst>
                <a:path w="699826" h="346235" extrusionOk="0">
                  <a:moveTo>
                    <a:pt x="642019" y="175228"/>
                  </a:moveTo>
                  <a:cubicBezTo>
                    <a:pt x="633275" y="173266"/>
                    <a:pt x="628600" y="197251"/>
                    <a:pt x="581175" y="210386"/>
                  </a:cubicBezTo>
                  <a:cubicBezTo>
                    <a:pt x="533752" y="223520"/>
                    <a:pt x="499990" y="233800"/>
                    <a:pt x="452324" y="227758"/>
                  </a:cubicBezTo>
                  <a:cubicBezTo>
                    <a:pt x="388505" y="219670"/>
                    <a:pt x="320861" y="178318"/>
                    <a:pt x="267608" y="141539"/>
                  </a:cubicBezTo>
                  <a:cubicBezTo>
                    <a:pt x="217937" y="107219"/>
                    <a:pt x="174157" y="59285"/>
                    <a:pt x="121086" y="27928"/>
                  </a:cubicBezTo>
                  <a:cubicBezTo>
                    <a:pt x="101594" y="16403"/>
                    <a:pt x="57996" y="-6902"/>
                    <a:pt x="49798" y="1970"/>
                  </a:cubicBezTo>
                  <a:cubicBezTo>
                    <a:pt x="46944" y="5055"/>
                    <a:pt x="-2847" y="89349"/>
                    <a:pt x="128" y="94680"/>
                  </a:cubicBezTo>
                  <a:cubicBezTo>
                    <a:pt x="5836" y="105118"/>
                    <a:pt x="93943" y="156628"/>
                    <a:pt x="110702" y="168202"/>
                  </a:cubicBezTo>
                  <a:cubicBezTo>
                    <a:pt x="170332" y="209378"/>
                    <a:pt x="228564" y="258605"/>
                    <a:pt x="290136" y="295378"/>
                  </a:cubicBezTo>
                  <a:cubicBezTo>
                    <a:pt x="375693" y="346469"/>
                    <a:pt x="469448" y="362895"/>
                    <a:pt x="583544" y="326935"/>
                  </a:cubicBezTo>
                  <a:cubicBezTo>
                    <a:pt x="631271" y="311906"/>
                    <a:pt x="706992" y="283410"/>
                    <a:pt x="699280" y="241663"/>
                  </a:cubicBezTo>
                  <a:cubicBezTo>
                    <a:pt x="697580" y="232106"/>
                    <a:pt x="691447" y="221856"/>
                    <a:pt x="679606" y="210908"/>
                  </a:cubicBezTo>
                  <a:cubicBezTo>
                    <a:pt x="667036" y="199280"/>
                    <a:pt x="649548" y="176928"/>
                    <a:pt x="642019" y="175228"/>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0" name="Google Shape;2780;p25">
              <a:extLst>
                <a:ext uri="{FF2B5EF4-FFF2-40B4-BE49-F238E27FC236}">
                  <a16:creationId xmlns:a16="http://schemas.microsoft.com/office/drawing/2014/main" id="{CBD3E222-7BB5-51A6-F9F9-FEE9F353E9F1}"/>
                </a:ext>
              </a:extLst>
            </p:cNvPr>
            <p:cNvSpPr/>
            <p:nvPr/>
          </p:nvSpPr>
          <p:spPr>
            <a:xfrm>
              <a:off x="7367815" y="952489"/>
              <a:ext cx="115454" cy="213453"/>
            </a:xfrm>
            <a:custGeom>
              <a:avLst/>
              <a:gdLst/>
              <a:ahLst/>
              <a:cxnLst/>
              <a:rect l="l" t="t" r="r" b="b"/>
              <a:pathLst>
                <a:path w="73655" h="136174" extrusionOk="0">
                  <a:moveTo>
                    <a:pt x="29389" y="0"/>
                  </a:moveTo>
                  <a:cubicBezTo>
                    <a:pt x="44145" y="6254"/>
                    <a:pt x="58839" y="10790"/>
                    <a:pt x="73656" y="14525"/>
                  </a:cubicBezTo>
                  <a:lnTo>
                    <a:pt x="73656" y="14749"/>
                  </a:lnTo>
                  <a:lnTo>
                    <a:pt x="68434" y="136175"/>
                  </a:lnTo>
                  <a:cubicBezTo>
                    <a:pt x="56653" y="134535"/>
                    <a:pt x="45116" y="132258"/>
                    <a:pt x="33700" y="129313"/>
                  </a:cubicBezTo>
                  <a:cubicBezTo>
                    <a:pt x="22284" y="126368"/>
                    <a:pt x="11051" y="122755"/>
                    <a:pt x="0" y="118663"/>
                  </a:cubicBezTo>
                  <a:lnTo>
                    <a:pt x="29389"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1" name="Google Shape;2781;p25">
              <a:extLst>
                <a:ext uri="{FF2B5EF4-FFF2-40B4-BE49-F238E27FC236}">
                  <a16:creationId xmlns:a16="http://schemas.microsoft.com/office/drawing/2014/main" id="{762B95F1-D5EC-647C-4AAE-24BBE7DBD0E3}"/>
                </a:ext>
              </a:extLst>
            </p:cNvPr>
            <p:cNvSpPr/>
            <p:nvPr/>
          </p:nvSpPr>
          <p:spPr>
            <a:xfrm>
              <a:off x="7036029" y="956509"/>
              <a:ext cx="490787" cy="632778"/>
            </a:xfrm>
            <a:custGeom>
              <a:avLst/>
              <a:gdLst/>
              <a:ahLst/>
              <a:cxnLst/>
              <a:rect l="l" t="t" r="r" b="b"/>
              <a:pathLst>
                <a:path w="313102" h="403686" extrusionOk="0">
                  <a:moveTo>
                    <a:pt x="196941" y="0"/>
                  </a:moveTo>
                  <a:cubicBezTo>
                    <a:pt x="182065" y="47229"/>
                    <a:pt x="155650" y="94471"/>
                    <a:pt x="131058" y="134031"/>
                  </a:cubicBezTo>
                  <a:cubicBezTo>
                    <a:pt x="99179" y="185329"/>
                    <a:pt x="53638" y="231417"/>
                    <a:pt x="24856" y="285891"/>
                  </a:cubicBezTo>
                  <a:cubicBezTo>
                    <a:pt x="14290" y="305911"/>
                    <a:pt x="-6963" y="350602"/>
                    <a:pt x="2266" y="358374"/>
                  </a:cubicBezTo>
                  <a:cubicBezTo>
                    <a:pt x="5485" y="361077"/>
                    <a:pt x="92135" y="406715"/>
                    <a:pt x="97357" y="403527"/>
                  </a:cubicBezTo>
                  <a:cubicBezTo>
                    <a:pt x="107498" y="397291"/>
                    <a:pt x="154557" y="306749"/>
                    <a:pt x="165305" y="289455"/>
                  </a:cubicBezTo>
                  <a:cubicBezTo>
                    <a:pt x="203560" y="227926"/>
                    <a:pt x="249890" y="167368"/>
                    <a:pt x="283652" y="104089"/>
                  </a:cubicBezTo>
                  <a:cubicBezTo>
                    <a:pt x="296282" y="80481"/>
                    <a:pt x="305937" y="56368"/>
                    <a:pt x="313102" y="31606"/>
                  </a:cubicBezTo>
                  <a:cubicBezTo>
                    <a:pt x="312981" y="31587"/>
                    <a:pt x="312798" y="31642"/>
                    <a:pt x="312677" y="31606"/>
                  </a:cubicBezTo>
                  <a:cubicBezTo>
                    <a:pt x="301808" y="28782"/>
                    <a:pt x="291728" y="25036"/>
                    <a:pt x="281769" y="20439"/>
                  </a:cubicBezTo>
                  <a:cubicBezTo>
                    <a:pt x="279037" y="19194"/>
                    <a:pt x="276123" y="17634"/>
                    <a:pt x="273694" y="16401"/>
                  </a:cubicBezTo>
                  <a:cubicBezTo>
                    <a:pt x="263735" y="12509"/>
                    <a:pt x="256206" y="9442"/>
                    <a:pt x="244425" y="5228"/>
                  </a:cubicBezTo>
                  <a:cubicBezTo>
                    <a:pt x="238961" y="4578"/>
                    <a:pt x="234042" y="3844"/>
                    <a:pt x="224023" y="2854"/>
                  </a:cubicBezTo>
                  <a:cubicBezTo>
                    <a:pt x="208842" y="1360"/>
                    <a:pt x="203864" y="771"/>
                    <a:pt x="196941" y="0"/>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2" name="Google Shape;2782;p25">
              <a:extLst>
                <a:ext uri="{FF2B5EF4-FFF2-40B4-BE49-F238E27FC236}">
                  <a16:creationId xmlns:a16="http://schemas.microsoft.com/office/drawing/2014/main" id="{0252DD1A-693E-7F50-8899-8FA1AE3C1E2D}"/>
                </a:ext>
              </a:extLst>
            </p:cNvPr>
            <p:cNvSpPr/>
            <p:nvPr/>
          </p:nvSpPr>
          <p:spPr>
            <a:xfrm>
              <a:off x="7279138" y="1035595"/>
              <a:ext cx="214063" cy="146912"/>
            </a:xfrm>
            <a:custGeom>
              <a:avLst/>
              <a:gdLst/>
              <a:ahLst/>
              <a:cxnLst/>
              <a:rect l="l" t="t" r="r" b="b"/>
              <a:pathLst>
                <a:path w="136563" h="93724" extrusionOk="0">
                  <a:moveTo>
                    <a:pt x="0" y="43003"/>
                  </a:moveTo>
                  <a:cubicBezTo>
                    <a:pt x="7833" y="29104"/>
                    <a:pt x="15241" y="14707"/>
                    <a:pt x="22103" y="0"/>
                  </a:cubicBezTo>
                  <a:lnTo>
                    <a:pt x="136563" y="35213"/>
                  </a:lnTo>
                  <a:cubicBezTo>
                    <a:pt x="133710" y="41333"/>
                    <a:pt x="132070" y="47715"/>
                    <a:pt x="128852" y="53769"/>
                  </a:cubicBezTo>
                  <a:cubicBezTo>
                    <a:pt x="121626" y="67328"/>
                    <a:pt x="112396" y="80378"/>
                    <a:pt x="104199" y="93724"/>
                  </a:cubicBezTo>
                  <a:lnTo>
                    <a:pt x="0" y="4300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3" name="Google Shape;2783;p25">
              <a:extLst>
                <a:ext uri="{FF2B5EF4-FFF2-40B4-BE49-F238E27FC236}">
                  <a16:creationId xmlns:a16="http://schemas.microsoft.com/office/drawing/2014/main" id="{9ECA5C4A-B23B-8077-794D-BBC41174E81F}"/>
                </a:ext>
              </a:extLst>
            </p:cNvPr>
            <p:cNvSpPr/>
            <p:nvPr/>
          </p:nvSpPr>
          <p:spPr>
            <a:xfrm>
              <a:off x="7269337" y="918080"/>
              <a:ext cx="270634" cy="290464"/>
            </a:xfrm>
            <a:custGeom>
              <a:avLst/>
              <a:gdLst/>
              <a:ahLst/>
              <a:cxnLst/>
              <a:rect l="l" t="t" r="r" b="b"/>
              <a:pathLst>
                <a:path w="172653" h="185304" extrusionOk="0">
                  <a:moveTo>
                    <a:pt x="51304" y="7757"/>
                  </a:moveTo>
                  <a:cubicBezTo>
                    <a:pt x="10984" y="89750"/>
                    <a:pt x="-45973" y="109266"/>
                    <a:pt x="63266" y="163873"/>
                  </a:cubicBezTo>
                  <a:cubicBezTo>
                    <a:pt x="80390" y="172441"/>
                    <a:pt x="119494" y="190475"/>
                    <a:pt x="139290" y="183887"/>
                  </a:cubicBezTo>
                  <a:cubicBezTo>
                    <a:pt x="154592" y="178780"/>
                    <a:pt x="161271" y="147770"/>
                    <a:pt x="164611" y="134891"/>
                  </a:cubicBezTo>
                  <a:cubicBezTo>
                    <a:pt x="169407" y="116273"/>
                    <a:pt x="179427" y="53602"/>
                    <a:pt x="165703" y="38993"/>
                  </a:cubicBezTo>
                  <a:cubicBezTo>
                    <a:pt x="147791" y="19914"/>
                    <a:pt x="62902" y="-15760"/>
                    <a:pt x="51304" y="7757"/>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84" name="Google Shape;2784;p25">
              <a:extLst>
                <a:ext uri="{FF2B5EF4-FFF2-40B4-BE49-F238E27FC236}">
                  <a16:creationId xmlns:a16="http://schemas.microsoft.com/office/drawing/2014/main" id="{2967BF0E-46EB-AC97-DF21-4AE053CC7D4E}"/>
                </a:ext>
              </a:extLst>
            </p:cNvPr>
            <p:cNvGrpSpPr/>
            <p:nvPr/>
          </p:nvGrpSpPr>
          <p:grpSpPr>
            <a:xfrm>
              <a:off x="6813839" y="627929"/>
              <a:ext cx="1047918" cy="961723"/>
              <a:chOff x="6813839" y="627929"/>
              <a:chExt cx="1047918" cy="961723"/>
            </a:xfrm>
          </p:grpSpPr>
          <p:sp>
            <p:nvSpPr>
              <p:cNvPr id="2785" name="Google Shape;2785;p25">
                <a:extLst>
                  <a:ext uri="{FF2B5EF4-FFF2-40B4-BE49-F238E27FC236}">
                    <a16:creationId xmlns:a16="http://schemas.microsoft.com/office/drawing/2014/main" id="{F73C03D6-5BDD-EA41-6D93-9EC0AC3E3F70}"/>
                  </a:ext>
                </a:extLst>
              </p:cNvPr>
              <p:cNvSpPr/>
              <p:nvPr/>
            </p:nvSpPr>
            <p:spPr>
              <a:xfrm>
                <a:off x="7695760" y="942021"/>
                <a:ext cx="165997" cy="188564"/>
              </a:xfrm>
              <a:custGeom>
                <a:avLst/>
                <a:gdLst/>
                <a:ahLst/>
                <a:cxnLst/>
                <a:rect l="l" t="t" r="r" b="b"/>
                <a:pathLst>
                  <a:path w="105899" h="120296" extrusionOk="0">
                    <a:moveTo>
                      <a:pt x="44327" y="0"/>
                    </a:moveTo>
                    <a:lnTo>
                      <a:pt x="105899" y="89814"/>
                    </a:lnTo>
                    <a:cubicBezTo>
                      <a:pt x="86954" y="102268"/>
                      <a:pt x="63516" y="111637"/>
                      <a:pt x="41352" y="119337"/>
                    </a:cubicBezTo>
                    <a:cubicBezTo>
                      <a:pt x="40623" y="119592"/>
                      <a:pt x="39955" y="120047"/>
                      <a:pt x="39227" y="120296"/>
                    </a:cubicBezTo>
                    <a:lnTo>
                      <a:pt x="0" y="14859"/>
                    </a:lnTo>
                    <a:cubicBezTo>
                      <a:pt x="6558" y="13086"/>
                      <a:pt x="12084" y="12071"/>
                      <a:pt x="19128" y="10128"/>
                    </a:cubicBezTo>
                    <a:cubicBezTo>
                      <a:pt x="29754" y="7171"/>
                      <a:pt x="37466" y="3631"/>
                      <a:pt x="44327"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6" name="Google Shape;2786;p25">
                <a:extLst>
                  <a:ext uri="{FF2B5EF4-FFF2-40B4-BE49-F238E27FC236}">
                    <a16:creationId xmlns:a16="http://schemas.microsoft.com/office/drawing/2014/main" id="{42F30788-7395-64EA-F64A-9D2CC27BB63E}"/>
                  </a:ext>
                </a:extLst>
              </p:cNvPr>
              <p:cNvSpPr/>
              <p:nvPr/>
            </p:nvSpPr>
            <p:spPr>
              <a:xfrm>
                <a:off x="7567745" y="980159"/>
                <a:ext cx="94514" cy="189373"/>
              </a:xfrm>
              <a:custGeom>
                <a:avLst/>
                <a:gdLst/>
                <a:ahLst/>
                <a:cxnLst/>
                <a:rect l="l" t="t" r="r" b="b"/>
                <a:pathLst>
                  <a:path w="60296" h="120812" extrusionOk="0">
                    <a:moveTo>
                      <a:pt x="43234" y="0"/>
                    </a:moveTo>
                    <a:lnTo>
                      <a:pt x="60296" y="113775"/>
                    </a:lnTo>
                    <a:cubicBezTo>
                      <a:pt x="40198" y="117995"/>
                      <a:pt x="20767" y="119901"/>
                      <a:pt x="1821" y="120812"/>
                    </a:cubicBezTo>
                    <a:lnTo>
                      <a:pt x="0" y="4700"/>
                    </a:lnTo>
                    <a:cubicBezTo>
                      <a:pt x="14816" y="4633"/>
                      <a:pt x="29207" y="2726"/>
                      <a:pt x="43234"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7" name="Google Shape;2787;p25">
                <a:extLst>
                  <a:ext uri="{FF2B5EF4-FFF2-40B4-BE49-F238E27FC236}">
                    <a16:creationId xmlns:a16="http://schemas.microsoft.com/office/drawing/2014/main" id="{E5CA8CAC-0285-7771-6226-C6AFE9BDBA85}"/>
                  </a:ext>
                </a:extLst>
              </p:cNvPr>
              <p:cNvSpPr/>
              <p:nvPr/>
            </p:nvSpPr>
            <p:spPr>
              <a:xfrm>
                <a:off x="7208272" y="890481"/>
                <a:ext cx="152955" cy="214415"/>
              </a:xfrm>
              <a:custGeom>
                <a:avLst/>
                <a:gdLst/>
                <a:ahLst/>
                <a:cxnLst/>
                <a:rect l="l" t="t" r="r" b="b"/>
                <a:pathLst>
                  <a:path w="97579" h="136788" extrusionOk="0">
                    <a:moveTo>
                      <a:pt x="55681" y="0"/>
                    </a:moveTo>
                    <a:cubicBezTo>
                      <a:pt x="69162" y="8446"/>
                      <a:pt x="83189" y="16559"/>
                      <a:pt x="97580" y="24113"/>
                    </a:cubicBezTo>
                    <a:lnTo>
                      <a:pt x="56896" y="136788"/>
                    </a:lnTo>
                    <a:cubicBezTo>
                      <a:pt x="50885" y="133606"/>
                      <a:pt x="44570" y="131681"/>
                      <a:pt x="38680" y="128160"/>
                    </a:cubicBezTo>
                    <a:cubicBezTo>
                      <a:pt x="25503" y="120284"/>
                      <a:pt x="12934" y="110411"/>
                      <a:pt x="0" y="101594"/>
                    </a:cubicBezTo>
                    <a:lnTo>
                      <a:pt x="55681"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8" name="Google Shape;2788;p25">
                <a:extLst>
                  <a:ext uri="{FF2B5EF4-FFF2-40B4-BE49-F238E27FC236}">
                    <a16:creationId xmlns:a16="http://schemas.microsoft.com/office/drawing/2014/main" id="{3C1AE367-CEA4-7716-63A1-2FD2B8057836}"/>
                  </a:ext>
                </a:extLst>
              </p:cNvPr>
              <p:cNvSpPr/>
              <p:nvPr/>
            </p:nvSpPr>
            <p:spPr>
              <a:xfrm>
                <a:off x="7048252" y="789306"/>
                <a:ext cx="177990" cy="201165"/>
              </a:xfrm>
              <a:custGeom>
                <a:avLst/>
                <a:gdLst/>
                <a:ahLst/>
                <a:cxnLst/>
                <a:rect l="l" t="t" r="r" b="b"/>
                <a:pathLst>
                  <a:path w="113550" h="128335" extrusionOk="0">
                    <a:moveTo>
                      <a:pt x="70073" y="0"/>
                    </a:moveTo>
                    <a:cubicBezTo>
                      <a:pt x="84404" y="12090"/>
                      <a:pt x="98612" y="24337"/>
                      <a:pt x="113550" y="34958"/>
                    </a:cubicBezTo>
                    <a:lnTo>
                      <a:pt x="47181" y="128336"/>
                    </a:lnTo>
                    <a:cubicBezTo>
                      <a:pt x="37587" y="121231"/>
                      <a:pt x="27932" y="114521"/>
                      <a:pt x="18460" y="107411"/>
                    </a:cubicBezTo>
                    <a:cubicBezTo>
                      <a:pt x="12266" y="102911"/>
                      <a:pt x="6194" y="98284"/>
                      <a:pt x="0" y="93749"/>
                    </a:cubicBezTo>
                    <a:lnTo>
                      <a:pt x="70073"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25">
                <a:extLst>
                  <a:ext uri="{FF2B5EF4-FFF2-40B4-BE49-F238E27FC236}">
                    <a16:creationId xmlns:a16="http://schemas.microsoft.com/office/drawing/2014/main" id="{2A6734DD-90B2-D4C4-C7AB-BC2DAF3A3F07}"/>
                  </a:ext>
                </a:extLst>
              </p:cNvPr>
              <p:cNvSpPr/>
              <p:nvPr/>
            </p:nvSpPr>
            <p:spPr>
              <a:xfrm>
                <a:off x="6921665" y="693742"/>
                <a:ext cx="181891" cy="198729"/>
              </a:xfrm>
              <a:custGeom>
                <a:avLst/>
                <a:gdLst/>
                <a:ahLst/>
                <a:cxnLst/>
                <a:rect l="l" t="t" r="r" b="b"/>
                <a:pathLst>
                  <a:path w="116039" h="126781" extrusionOk="0">
                    <a:moveTo>
                      <a:pt x="72866" y="0"/>
                    </a:moveTo>
                    <a:cubicBezTo>
                      <a:pt x="87682" y="10268"/>
                      <a:pt x="102073" y="21222"/>
                      <a:pt x="116039" y="32875"/>
                    </a:cubicBezTo>
                    <a:lnTo>
                      <a:pt x="42565" y="126781"/>
                    </a:lnTo>
                    <a:cubicBezTo>
                      <a:pt x="42323" y="126629"/>
                      <a:pt x="42141" y="126423"/>
                      <a:pt x="41958" y="126271"/>
                    </a:cubicBezTo>
                    <a:cubicBezTo>
                      <a:pt x="36008" y="122197"/>
                      <a:pt x="16880" y="110562"/>
                      <a:pt x="0" y="100106"/>
                    </a:cubicBezTo>
                    <a:lnTo>
                      <a:pt x="72866" y="0"/>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25">
                <a:extLst>
                  <a:ext uri="{FF2B5EF4-FFF2-40B4-BE49-F238E27FC236}">
                    <a16:creationId xmlns:a16="http://schemas.microsoft.com/office/drawing/2014/main" id="{EE2F20E3-58E2-CE2C-3737-EB7ED19D7E15}"/>
                  </a:ext>
                </a:extLst>
              </p:cNvPr>
              <p:cNvSpPr/>
              <p:nvPr/>
            </p:nvSpPr>
            <p:spPr>
              <a:xfrm>
                <a:off x="6813839" y="627929"/>
                <a:ext cx="157051" cy="183932"/>
              </a:xfrm>
              <a:custGeom>
                <a:avLst/>
                <a:gdLst/>
                <a:ahLst/>
                <a:cxnLst/>
                <a:rect l="l" t="t" r="r" b="b"/>
                <a:pathLst>
                  <a:path w="100192" h="117341" extrusionOk="0">
                    <a:moveTo>
                      <a:pt x="61756" y="683"/>
                    </a:moveTo>
                    <a:cubicBezTo>
                      <a:pt x="72625" y="2863"/>
                      <a:pt x="86530" y="10040"/>
                      <a:pt x="100193" y="17205"/>
                    </a:cubicBezTo>
                    <a:lnTo>
                      <a:pt x="30302" y="117342"/>
                    </a:lnTo>
                    <a:cubicBezTo>
                      <a:pt x="15061" y="107298"/>
                      <a:pt x="2127" y="98293"/>
                      <a:pt x="123" y="94693"/>
                    </a:cubicBezTo>
                    <a:cubicBezTo>
                      <a:pt x="-2791" y="89361"/>
                      <a:pt x="46940" y="5013"/>
                      <a:pt x="49793" y="1928"/>
                    </a:cubicBezTo>
                    <a:cubicBezTo>
                      <a:pt x="51858" y="-288"/>
                      <a:pt x="56230" y="-434"/>
                      <a:pt x="61756" y="683"/>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25">
                <a:extLst>
                  <a:ext uri="{FF2B5EF4-FFF2-40B4-BE49-F238E27FC236}">
                    <a16:creationId xmlns:a16="http://schemas.microsoft.com/office/drawing/2014/main" id="{04560851-D62A-E12E-165B-47D3A6EB4978}"/>
                  </a:ext>
                </a:extLst>
              </p:cNvPr>
              <p:cNvSpPr/>
              <p:nvPr/>
            </p:nvSpPr>
            <p:spPr>
              <a:xfrm>
                <a:off x="7184745" y="1174468"/>
                <a:ext cx="202640" cy="173259"/>
              </a:xfrm>
              <a:custGeom>
                <a:avLst/>
                <a:gdLst/>
                <a:ahLst/>
                <a:cxnLst/>
                <a:rect l="l" t="t" r="r" b="b"/>
                <a:pathLst>
                  <a:path w="129276" h="110532" extrusionOk="0">
                    <a:moveTo>
                      <a:pt x="0" y="45098"/>
                    </a:moveTo>
                    <a:cubicBezTo>
                      <a:pt x="11355" y="30215"/>
                      <a:pt x="22952" y="15381"/>
                      <a:pt x="32789" y="0"/>
                    </a:cubicBezTo>
                    <a:lnTo>
                      <a:pt x="129276" y="61785"/>
                    </a:lnTo>
                    <a:cubicBezTo>
                      <a:pt x="122658" y="71664"/>
                      <a:pt x="116403" y="81628"/>
                      <a:pt x="109785" y="91484"/>
                    </a:cubicBezTo>
                    <a:cubicBezTo>
                      <a:pt x="105595" y="97853"/>
                      <a:pt x="101223" y="104174"/>
                      <a:pt x="97033" y="110532"/>
                    </a:cubicBezTo>
                    <a:lnTo>
                      <a:pt x="0" y="45098"/>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25">
                <a:extLst>
                  <a:ext uri="{FF2B5EF4-FFF2-40B4-BE49-F238E27FC236}">
                    <a16:creationId xmlns:a16="http://schemas.microsoft.com/office/drawing/2014/main" id="{69527385-3954-712B-D4F1-93FB94CE4843}"/>
                  </a:ext>
                </a:extLst>
              </p:cNvPr>
              <p:cNvSpPr/>
              <p:nvPr/>
            </p:nvSpPr>
            <p:spPr>
              <a:xfrm>
                <a:off x="7095210" y="1301723"/>
                <a:ext cx="200737" cy="176618"/>
              </a:xfrm>
              <a:custGeom>
                <a:avLst/>
                <a:gdLst/>
                <a:ahLst/>
                <a:cxnLst/>
                <a:rect l="l" t="t" r="r" b="b"/>
                <a:pathLst>
                  <a:path w="128062" h="112675" extrusionOk="0">
                    <a:moveTo>
                      <a:pt x="0" y="44722"/>
                    </a:moveTo>
                    <a:cubicBezTo>
                      <a:pt x="9533" y="29432"/>
                      <a:pt x="19795" y="14507"/>
                      <a:pt x="30725" y="0"/>
                    </a:cubicBezTo>
                    <a:lnTo>
                      <a:pt x="128062" y="68859"/>
                    </a:lnTo>
                    <a:cubicBezTo>
                      <a:pt x="127941" y="69083"/>
                      <a:pt x="127758" y="69296"/>
                      <a:pt x="127577" y="69521"/>
                    </a:cubicBezTo>
                    <a:cubicBezTo>
                      <a:pt x="123812" y="75617"/>
                      <a:pt x="113125" y="95297"/>
                      <a:pt x="103470" y="112676"/>
                    </a:cubicBezTo>
                    <a:lnTo>
                      <a:pt x="0" y="44722"/>
                    </a:ln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25">
                <a:extLst>
                  <a:ext uri="{FF2B5EF4-FFF2-40B4-BE49-F238E27FC236}">
                    <a16:creationId xmlns:a16="http://schemas.microsoft.com/office/drawing/2014/main" id="{15B7A010-D6E4-6147-4085-61C208D440E0}"/>
                  </a:ext>
                </a:extLst>
              </p:cNvPr>
              <p:cNvSpPr/>
              <p:nvPr/>
            </p:nvSpPr>
            <p:spPr>
              <a:xfrm>
                <a:off x="7035878" y="1438578"/>
                <a:ext cx="185689" cy="151074"/>
              </a:xfrm>
              <a:custGeom>
                <a:avLst/>
                <a:gdLst/>
                <a:ahLst/>
                <a:cxnLst/>
                <a:rect l="l" t="t" r="r" b="b"/>
                <a:pathLst>
                  <a:path w="118462" h="96379" extrusionOk="0">
                    <a:moveTo>
                      <a:pt x="419" y="39196"/>
                    </a:moveTo>
                    <a:cubicBezTo>
                      <a:pt x="2059" y="28272"/>
                      <a:pt x="8556" y="14015"/>
                      <a:pt x="15053" y="0"/>
                    </a:cubicBezTo>
                    <a:lnTo>
                      <a:pt x="118463" y="64997"/>
                    </a:lnTo>
                    <a:cubicBezTo>
                      <a:pt x="109172" y="80718"/>
                      <a:pt x="100793" y="94070"/>
                      <a:pt x="97270" y="96220"/>
                    </a:cubicBezTo>
                    <a:cubicBezTo>
                      <a:pt x="92109" y="99408"/>
                      <a:pt x="5459" y="53775"/>
                      <a:pt x="2241" y="51073"/>
                    </a:cubicBezTo>
                    <a:cubicBezTo>
                      <a:pt x="-66" y="49130"/>
                      <a:pt x="-431" y="44788"/>
                      <a:pt x="419" y="39196"/>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4" name="Google Shape;2794;p25">
                <a:extLst>
                  <a:ext uri="{FF2B5EF4-FFF2-40B4-BE49-F238E27FC236}">
                    <a16:creationId xmlns:a16="http://schemas.microsoft.com/office/drawing/2014/main" id="{F1FE8698-D64F-458C-F414-2F301AC2A60F}"/>
                  </a:ext>
                </a:extLst>
              </p:cNvPr>
              <p:cNvSpPr/>
              <p:nvPr/>
            </p:nvSpPr>
            <p:spPr>
              <a:xfrm>
                <a:off x="7284134" y="965952"/>
                <a:ext cx="157960" cy="238981"/>
              </a:xfrm>
              <a:custGeom>
                <a:avLst/>
                <a:gdLst/>
                <a:ahLst/>
                <a:cxnLst/>
                <a:rect l="l" t="t" r="r" b="b"/>
                <a:pathLst>
                  <a:path w="100772" h="152460" extrusionOk="0">
                    <a:moveTo>
                      <a:pt x="39625" y="0"/>
                    </a:moveTo>
                    <a:cubicBezTo>
                      <a:pt x="1795" y="64122"/>
                      <a:pt x="-35670" y="87093"/>
                      <a:pt x="63063" y="136472"/>
                    </a:cubicBezTo>
                    <a:cubicBezTo>
                      <a:pt x="71747" y="140814"/>
                      <a:pt x="86138" y="147694"/>
                      <a:pt x="100772" y="152461"/>
                    </a:cubicBezTo>
                    <a:cubicBezTo>
                      <a:pt x="87110" y="130297"/>
                      <a:pt x="72536" y="105529"/>
                      <a:pt x="60210" y="73662"/>
                    </a:cubicBezTo>
                    <a:cubicBezTo>
                      <a:pt x="50858" y="49488"/>
                      <a:pt x="44604" y="24289"/>
                      <a:pt x="39625"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5" name="Google Shape;2795;p25">
                <a:extLst>
                  <a:ext uri="{FF2B5EF4-FFF2-40B4-BE49-F238E27FC236}">
                    <a16:creationId xmlns:a16="http://schemas.microsoft.com/office/drawing/2014/main" id="{4D429B1B-E62C-9683-37E1-8EC9E09A55B7}"/>
                  </a:ext>
                </a:extLst>
              </p:cNvPr>
              <p:cNvSpPr/>
              <p:nvPr/>
            </p:nvSpPr>
            <p:spPr>
              <a:xfrm>
                <a:off x="7444048" y="935949"/>
                <a:ext cx="100809" cy="212578"/>
              </a:xfrm>
              <a:custGeom>
                <a:avLst/>
                <a:gdLst/>
                <a:ahLst/>
                <a:cxnLst/>
                <a:rect l="l" t="t" r="r" b="b"/>
                <a:pathLst>
                  <a:path w="64312" h="135616" extrusionOk="0">
                    <a:moveTo>
                      <a:pt x="0" y="0"/>
                    </a:moveTo>
                    <a:cubicBezTo>
                      <a:pt x="2854" y="25060"/>
                      <a:pt x="7347" y="50818"/>
                      <a:pt x="16820" y="75089"/>
                    </a:cubicBezTo>
                    <a:cubicBezTo>
                      <a:pt x="25564" y="97519"/>
                      <a:pt x="39105" y="117497"/>
                      <a:pt x="53678" y="135616"/>
                    </a:cubicBezTo>
                    <a:cubicBezTo>
                      <a:pt x="54407" y="132708"/>
                      <a:pt x="55682" y="128597"/>
                      <a:pt x="56229" y="126478"/>
                    </a:cubicBezTo>
                    <a:cubicBezTo>
                      <a:pt x="61025" y="107860"/>
                      <a:pt x="71105" y="45444"/>
                      <a:pt x="57382" y="30835"/>
                    </a:cubicBezTo>
                    <a:cubicBezTo>
                      <a:pt x="48638" y="21562"/>
                      <a:pt x="24228" y="8410"/>
                      <a:pt x="0" y="0"/>
                    </a:cubicBezTo>
                    <a:close/>
                  </a:path>
                </a:pathLst>
              </a:custGeom>
              <a:solidFill>
                <a:srgbClr val="DE1C0F"/>
              </a:solidFill>
              <a:ln w="9525" cap="flat" cmpd="sng">
                <a:solidFill>
                  <a:srgbClr val="A41C1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96" name="Google Shape;2796;p25">
              <a:extLst>
                <a:ext uri="{FF2B5EF4-FFF2-40B4-BE49-F238E27FC236}">
                  <a16:creationId xmlns:a16="http://schemas.microsoft.com/office/drawing/2014/main" id="{73BE84B0-4DF0-9938-8693-47EF5AB6753D}"/>
                </a:ext>
              </a:extLst>
            </p:cNvPr>
            <p:cNvSpPr/>
            <p:nvPr/>
          </p:nvSpPr>
          <p:spPr>
            <a:xfrm>
              <a:off x="6959129" y="1900219"/>
              <a:ext cx="398352" cy="360072"/>
            </a:xfrm>
            <a:custGeom>
              <a:avLst/>
              <a:gdLst/>
              <a:ahLst/>
              <a:cxnLst/>
              <a:rect l="l" t="t" r="r" b="b"/>
              <a:pathLst>
                <a:path w="254132" h="229711" extrusionOk="0">
                  <a:moveTo>
                    <a:pt x="87182" y="323"/>
                  </a:moveTo>
                  <a:cubicBezTo>
                    <a:pt x="84085" y="-151"/>
                    <a:pt x="80624" y="-132"/>
                    <a:pt x="76920" y="572"/>
                  </a:cubicBezTo>
                  <a:cubicBezTo>
                    <a:pt x="64775" y="2910"/>
                    <a:pt x="50628" y="11757"/>
                    <a:pt x="39212" y="23816"/>
                  </a:cubicBezTo>
                  <a:cubicBezTo>
                    <a:pt x="27189" y="36495"/>
                    <a:pt x="20145" y="50328"/>
                    <a:pt x="18445" y="63802"/>
                  </a:cubicBezTo>
                  <a:cubicBezTo>
                    <a:pt x="14255" y="62836"/>
                    <a:pt x="10369" y="61683"/>
                    <a:pt x="7090" y="60177"/>
                  </a:cubicBezTo>
                  <a:cubicBezTo>
                    <a:pt x="4600" y="59011"/>
                    <a:pt x="1625" y="60164"/>
                    <a:pt x="471" y="62672"/>
                  </a:cubicBezTo>
                  <a:cubicBezTo>
                    <a:pt x="-683" y="65186"/>
                    <a:pt x="350" y="68131"/>
                    <a:pt x="2839" y="69297"/>
                  </a:cubicBezTo>
                  <a:cubicBezTo>
                    <a:pt x="7272" y="71349"/>
                    <a:pt x="12676" y="72880"/>
                    <a:pt x="18323" y="74045"/>
                  </a:cubicBezTo>
                  <a:cubicBezTo>
                    <a:pt x="19780" y="88576"/>
                    <a:pt x="28039" y="102196"/>
                    <a:pt x="44980" y="112780"/>
                  </a:cubicBezTo>
                  <a:cubicBezTo>
                    <a:pt x="52753" y="117638"/>
                    <a:pt x="68055" y="118026"/>
                    <a:pt x="84449" y="115531"/>
                  </a:cubicBezTo>
                  <a:cubicBezTo>
                    <a:pt x="78984" y="148727"/>
                    <a:pt x="95136" y="174176"/>
                    <a:pt x="135577" y="178754"/>
                  </a:cubicBezTo>
                  <a:cubicBezTo>
                    <a:pt x="138067" y="179046"/>
                    <a:pt x="140495" y="178548"/>
                    <a:pt x="142925" y="178384"/>
                  </a:cubicBezTo>
                  <a:cubicBezTo>
                    <a:pt x="143896" y="183934"/>
                    <a:pt x="145778" y="189587"/>
                    <a:pt x="149179" y="195374"/>
                  </a:cubicBezTo>
                  <a:cubicBezTo>
                    <a:pt x="158044" y="210451"/>
                    <a:pt x="175654" y="215594"/>
                    <a:pt x="194903" y="213870"/>
                  </a:cubicBezTo>
                  <a:cubicBezTo>
                    <a:pt x="197210" y="219134"/>
                    <a:pt x="200307" y="224138"/>
                    <a:pt x="204800" y="228364"/>
                  </a:cubicBezTo>
                  <a:cubicBezTo>
                    <a:pt x="206804" y="230265"/>
                    <a:pt x="210022" y="230131"/>
                    <a:pt x="211904" y="228115"/>
                  </a:cubicBezTo>
                  <a:cubicBezTo>
                    <a:pt x="213787" y="226099"/>
                    <a:pt x="213666" y="222893"/>
                    <a:pt x="211662" y="220992"/>
                  </a:cubicBezTo>
                  <a:cubicBezTo>
                    <a:pt x="208990" y="218503"/>
                    <a:pt x="207108" y="215594"/>
                    <a:pt x="205529" y="212619"/>
                  </a:cubicBezTo>
                  <a:cubicBezTo>
                    <a:pt x="212452" y="211034"/>
                    <a:pt x="219434" y="208842"/>
                    <a:pt x="226296" y="205496"/>
                  </a:cubicBezTo>
                  <a:cubicBezTo>
                    <a:pt x="239472" y="198993"/>
                    <a:pt x="249309" y="190219"/>
                    <a:pt x="252770" y="181007"/>
                  </a:cubicBezTo>
                  <a:cubicBezTo>
                    <a:pt x="257021" y="169567"/>
                    <a:pt x="251252" y="159171"/>
                    <a:pt x="236497" y="152516"/>
                  </a:cubicBezTo>
                  <a:cubicBezTo>
                    <a:pt x="220588" y="145345"/>
                    <a:pt x="203829" y="155443"/>
                    <a:pt x="195510" y="173884"/>
                  </a:cubicBezTo>
                  <a:cubicBezTo>
                    <a:pt x="191138" y="183703"/>
                    <a:pt x="189923" y="194202"/>
                    <a:pt x="191806" y="204124"/>
                  </a:cubicBezTo>
                  <a:cubicBezTo>
                    <a:pt x="176989" y="204877"/>
                    <a:pt x="164116" y="200960"/>
                    <a:pt x="157923" y="190376"/>
                  </a:cubicBezTo>
                  <a:cubicBezTo>
                    <a:pt x="155190" y="185749"/>
                    <a:pt x="153794" y="181153"/>
                    <a:pt x="153065" y="176756"/>
                  </a:cubicBezTo>
                  <a:cubicBezTo>
                    <a:pt x="156526" y="175821"/>
                    <a:pt x="159745" y="174971"/>
                    <a:pt x="164420" y="173259"/>
                  </a:cubicBezTo>
                  <a:cubicBezTo>
                    <a:pt x="165756" y="172767"/>
                    <a:pt x="166363" y="172494"/>
                    <a:pt x="167031" y="172257"/>
                  </a:cubicBezTo>
                  <a:cubicBezTo>
                    <a:pt x="183973" y="166063"/>
                    <a:pt x="195449" y="157665"/>
                    <a:pt x="203646" y="144143"/>
                  </a:cubicBezTo>
                  <a:cubicBezTo>
                    <a:pt x="210083" y="133504"/>
                    <a:pt x="207533" y="124584"/>
                    <a:pt x="197271" y="122775"/>
                  </a:cubicBezTo>
                  <a:cubicBezTo>
                    <a:pt x="190045" y="121500"/>
                    <a:pt x="179540" y="124202"/>
                    <a:pt x="169764" y="129776"/>
                  </a:cubicBezTo>
                  <a:cubicBezTo>
                    <a:pt x="153551" y="139024"/>
                    <a:pt x="143350" y="152790"/>
                    <a:pt x="142317" y="168510"/>
                  </a:cubicBezTo>
                  <a:cubicBezTo>
                    <a:pt x="140435" y="168638"/>
                    <a:pt x="138492" y="168972"/>
                    <a:pt x="136670" y="168760"/>
                  </a:cubicBezTo>
                  <a:cubicBezTo>
                    <a:pt x="101269" y="164746"/>
                    <a:pt x="89186" y="143141"/>
                    <a:pt x="95440" y="113533"/>
                  </a:cubicBezTo>
                  <a:cubicBezTo>
                    <a:pt x="101026" y="112203"/>
                    <a:pt x="106735" y="110782"/>
                    <a:pt x="112078" y="108784"/>
                  </a:cubicBezTo>
                  <a:cubicBezTo>
                    <a:pt x="124951" y="103951"/>
                    <a:pt x="134910" y="97648"/>
                    <a:pt x="140314" y="90416"/>
                  </a:cubicBezTo>
                  <a:cubicBezTo>
                    <a:pt x="147115" y="81290"/>
                    <a:pt x="146325" y="70979"/>
                    <a:pt x="137399" y="61549"/>
                  </a:cubicBezTo>
                  <a:cubicBezTo>
                    <a:pt x="129566" y="53218"/>
                    <a:pt x="118333" y="56400"/>
                    <a:pt x="107949" y="66923"/>
                  </a:cubicBezTo>
                  <a:cubicBezTo>
                    <a:pt x="98901" y="76074"/>
                    <a:pt x="90825" y="90276"/>
                    <a:pt x="86574" y="105032"/>
                  </a:cubicBezTo>
                  <a:cubicBezTo>
                    <a:pt x="86574" y="105074"/>
                    <a:pt x="86574" y="105117"/>
                    <a:pt x="86574" y="105159"/>
                  </a:cubicBezTo>
                  <a:cubicBezTo>
                    <a:pt x="70908" y="108007"/>
                    <a:pt x="56274" y="108013"/>
                    <a:pt x="50324" y="104285"/>
                  </a:cubicBezTo>
                  <a:cubicBezTo>
                    <a:pt x="37451" y="96227"/>
                    <a:pt x="30771" y="86208"/>
                    <a:pt x="28828" y="75418"/>
                  </a:cubicBezTo>
                  <a:cubicBezTo>
                    <a:pt x="41398" y="76675"/>
                    <a:pt x="54939" y="76134"/>
                    <a:pt x="66719" y="72922"/>
                  </a:cubicBezTo>
                  <a:cubicBezTo>
                    <a:pt x="93254" y="65672"/>
                    <a:pt x="108131" y="47522"/>
                    <a:pt x="104427" y="19815"/>
                  </a:cubicBezTo>
                  <a:cubicBezTo>
                    <a:pt x="102909" y="8332"/>
                    <a:pt x="96533" y="1750"/>
                    <a:pt x="87182" y="323"/>
                  </a:cubicBezTo>
                  <a:close/>
                  <a:moveTo>
                    <a:pt x="85056" y="10069"/>
                  </a:moveTo>
                  <a:cubicBezTo>
                    <a:pt x="90522" y="10658"/>
                    <a:pt x="93618" y="14240"/>
                    <a:pt x="94590" y="21193"/>
                  </a:cubicBezTo>
                  <a:cubicBezTo>
                    <a:pt x="97505" y="43436"/>
                    <a:pt x="86150" y="57274"/>
                    <a:pt x="64108" y="63298"/>
                  </a:cubicBezTo>
                  <a:cubicBezTo>
                    <a:pt x="53057" y="66310"/>
                    <a:pt x="40184" y="66631"/>
                    <a:pt x="28464" y="65301"/>
                  </a:cubicBezTo>
                  <a:cubicBezTo>
                    <a:pt x="29678" y="53904"/>
                    <a:pt x="35750" y="41990"/>
                    <a:pt x="46437" y="30684"/>
                  </a:cubicBezTo>
                  <a:cubicBezTo>
                    <a:pt x="56517" y="20046"/>
                    <a:pt x="68905" y="12346"/>
                    <a:pt x="78803" y="10445"/>
                  </a:cubicBezTo>
                  <a:cubicBezTo>
                    <a:pt x="81171" y="10002"/>
                    <a:pt x="83235" y="9875"/>
                    <a:pt x="85056" y="10069"/>
                  </a:cubicBezTo>
                  <a:close/>
                  <a:moveTo>
                    <a:pt x="124162" y="67421"/>
                  </a:moveTo>
                  <a:cubicBezTo>
                    <a:pt x="126712" y="66552"/>
                    <a:pt x="128777" y="66917"/>
                    <a:pt x="130173" y="68423"/>
                  </a:cubicBezTo>
                  <a:cubicBezTo>
                    <a:pt x="135760" y="74367"/>
                    <a:pt x="136124" y="79261"/>
                    <a:pt x="132298" y="84417"/>
                  </a:cubicBezTo>
                  <a:cubicBezTo>
                    <a:pt x="128290" y="89809"/>
                    <a:pt x="119851" y="95067"/>
                    <a:pt x="108556" y="99288"/>
                  </a:cubicBezTo>
                  <a:cubicBezTo>
                    <a:pt x="105338" y="100502"/>
                    <a:pt x="101816" y="101340"/>
                    <a:pt x="98416" y="102287"/>
                  </a:cubicBezTo>
                  <a:cubicBezTo>
                    <a:pt x="102484" y="91193"/>
                    <a:pt x="108374" y="80689"/>
                    <a:pt x="115053" y="73918"/>
                  </a:cubicBezTo>
                  <a:cubicBezTo>
                    <a:pt x="118514" y="70402"/>
                    <a:pt x="121611" y="68295"/>
                    <a:pt x="124162" y="67421"/>
                  </a:cubicBezTo>
                  <a:close/>
                  <a:moveTo>
                    <a:pt x="195510" y="132648"/>
                  </a:moveTo>
                  <a:cubicBezTo>
                    <a:pt x="198000" y="133079"/>
                    <a:pt x="198181" y="133844"/>
                    <a:pt x="195024" y="139024"/>
                  </a:cubicBezTo>
                  <a:cubicBezTo>
                    <a:pt x="188102" y="150391"/>
                    <a:pt x="178507" y="157417"/>
                    <a:pt x="163570" y="162888"/>
                  </a:cubicBezTo>
                  <a:cubicBezTo>
                    <a:pt x="162902" y="163131"/>
                    <a:pt x="162234" y="163270"/>
                    <a:pt x="160898" y="163762"/>
                  </a:cubicBezTo>
                  <a:cubicBezTo>
                    <a:pt x="157802" y="164922"/>
                    <a:pt x="155858" y="165383"/>
                    <a:pt x="153429" y="166136"/>
                  </a:cubicBezTo>
                  <a:cubicBezTo>
                    <a:pt x="155312" y="155176"/>
                    <a:pt x="162477" y="145479"/>
                    <a:pt x="174682" y="138520"/>
                  </a:cubicBezTo>
                  <a:cubicBezTo>
                    <a:pt x="182576" y="134002"/>
                    <a:pt x="190956" y="131841"/>
                    <a:pt x="195510" y="132648"/>
                  </a:cubicBezTo>
                  <a:close/>
                  <a:moveTo>
                    <a:pt x="223746" y="160264"/>
                  </a:moveTo>
                  <a:cubicBezTo>
                    <a:pt x="226539" y="159937"/>
                    <a:pt x="229453" y="160319"/>
                    <a:pt x="232368" y="161637"/>
                  </a:cubicBezTo>
                  <a:cubicBezTo>
                    <a:pt x="242752" y="166300"/>
                    <a:pt x="245605" y="171559"/>
                    <a:pt x="243359" y="177509"/>
                  </a:cubicBezTo>
                  <a:cubicBezTo>
                    <a:pt x="240990" y="183879"/>
                    <a:pt x="232915" y="191020"/>
                    <a:pt x="221741" y="196497"/>
                  </a:cubicBezTo>
                  <a:cubicBezTo>
                    <a:pt x="215305" y="199691"/>
                    <a:pt x="208747" y="201999"/>
                    <a:pt x="202250" y="203371"/>
                  </a:cubicBezTo>
                  <a:cubicBezTo>
                    <a:pt x="198181" y="184043"/>
                    <a:pt x="209233" y="161965"/>
                    <a:pt x="223746" y="16026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7" name="Google Shape;2797;p25">
              <a:extLst>
                <a:ext uri="{FF2B5EF4-FFF2-40B4-BE49-F238E27FC236}">
                  <a16:creationId xmlns:a16="http://schemas.microsoft.com/office/drawing/2014/main" id="{681488D6-A618-945D-E8C0-146AC8290570}"/>
                </a:ext>
              </a:extLst>
            </p:cNvPr>
            <p:cNvSpPr/>
            <p:nvPr/>
          </p:nvSpPr>
          <p:spPr>
            <a:xfrm>
              <a:off x="8043429" y="874760"/>
              <a:ext cx="236699" cy="323121"/>
            </a:xfrm>
            <a:custGeom>
              <a:avLst/>
              <a:gdLst/>
              <a:ahLst/>
              <a:cxnLst/>
              <a:rect l="l" t="t" r="r" b="b"/>
              <a:pathLst>
                <a:path w="151004" h="206138" extrusionOk="0">
                  <a:moveTo>
                    <a:pt x="44144" y="224"/>
                  </a:moveTo>
                  <a:cubicBezTo>
                    <a:pt x="42929" y="625"/>
                    <a:pt x="41897" y="1487"/>
                    <a:pt x="41289" y="2719"/>
                  </a:cubicBezTo>
                  <a:cubicBezTo>
                    <a:pt x="40075" y="5191"/>
                    <a:pt x="40925" y="8215"/>
                    <a:pt x="43415" y="9466"/>
                  </a:cubicBezTo>
                  <a:cubicBezTo>
                    <a:pt x="68250" y="22035"/>
                    <a:pt x="76023" y="34987"/>
                    <a:pt x="70679" y="47332"/>
                  </a:cubicBezTo>
                  <a:cubicBezTo>
                    <a:pt x="62664" y="45164"/>
                    <a:pt x="54162" y="43840"/>
                    <a:pt x="44690" y="44332"/>
                  </a:cubicBezTo>
                  <a:cubicBezTo>
                    <a:pt x="17790" y="45723"/>
                    <a:pt x="-3280" y="57685"/>
                    <a:pt x="424" y="74693"/>
                  </a:cubicBezTo>
                  <a:cubicBezTo>
                    <a:pt x="4553" y="93395"/>
                    <a:pt x="39832" y="87967"/>
                    <a:pt x="63696" y="70321"/>
                  </a:cubicBezTo>
                  <a:cubicBezTo>
                    <a:pt x="68493" y="66763"/>
                    <a:pt x="72015" y="62962"/>
                    <a:pt x="75051" y="59075"/>
                  </a:cubicBezTo>
                  <a:cubicBezTo>
                    <a:pt x="83916" y="62895"/>
                    <a:pt x="90292" y="68888"/>
                    <a:pt x="92539" y="76818"/>
                  </a:cubicBezTo>
                  <a:cubicBezTo>
                    <a:pt x="93814" y="81336"/>
                    <a:pt x="92600" y="87159"/>
                    <a:pt x="90414" y="93310"/>
                  </a:cubicBezTo>
                  <a:cubicBezTo>
                    <a:pt x="85192" y="92776"/>
                    <a:pt x="80151" y="91720"/>
                    <a:pt x="74566" y="92060"/>
                  </a:cubicBezTo>
                  <a:cubicBezTo>
                    <a:pt x="59506" y="92983"/>
                    <a:pt x="45236" y="97342"/>
                    <a:pt x="35946" y="103682"/>
                  </a:cubicBezTo>
                  <a:cubicBezTo>
                    <a:pt x="24834" y="111242"/>
                    <a:pt x="21312" y="121637"/>
                    <a:pt x="28781" y="131298"/>
                  </a:cubicBezTo>
                  <a:cubicBezTo>
                    <a:pt x="41350" y="147438"/>
                    <a:pt x="61693" y="143710"/>
                    <a:pt x="79788" y="126799"/>
                  </a:cubicBezTo>
                  <a:cubicBezTo>
                    <a:pt x="87074" y="119998"/>
                    <a:pt x="92903" y="111928"/>
                    <a:pt x="97032" y="103682"/>
                  </a:cubicBezTo>
                  <a:cubicBezTo>
                    <a:pt x="118285" y="107999"/>
                    <a:pt x="133101" y="121261"/>
                    <a:pt x="135773" y="143291"/>
                  </a:cubicBezTo>
                  <a:cubicBezTo>
                    <a:pt x="136926" y="152727"/>
                    <a:pt x="133709" y="161938"/>
                    <a:pt x="127515" y="170160"/>
                  </a:cubicBezTo>
                  <a:cubicBezTo>
                    <a:pt x="114945" y="164276"/>
                    <a:pt x="101343" y="159728"/>
                    <a:pt x="89138" y="158289"/>
                  </a:cubicBezTo>
                  <a:cubicBezTo>
                    <a:pt x="65214" y="155459"/>
                    <a:pt x="49366" y="163790"/>
                    <a:pt x="50519" y="183780"/>
                  </a:cubicBezTo>
                  <a:cubicBezTo>
                    <a:pt x="51856" y="206460"/>
                    <a:pt x="76448" y="211585"/>
                    <a:pt x="103165" y="200521"/>
                  </a:cubicBezTo>
                  <a:cubicBezTo>
                    <a:pt x="113427" y="196252"/>
                    <a:pt x="121867" y="189913"/>
                    <a:pt x="129033" y="182778"/>
                  </a:cubicBezTo>
                  <a:cubicBezTo>
                    <a:pt x="133769" y="185334"/>
                    <a:pt x="138991" y="187599"/>
                    <a:pt x="142878" y="190526"/>
                  </a:cubicBezTo>
                  <a:cubicBezTo>
                    <a:pt x="145124" y="192190"/>
                    <a:pt x="148342" y="191741"/>
                    <a:pt x="149982" y="189524"/>
                  </a:cubicBezTo>
                  <a:cubicBezTo>
                    <a:pt x="151682" y="187314"/>
                    <a:pt x="151196" y="184065"/>
                    <a:pt x="149011" y="182402"/>
                  </a:cubicBezTo>
                  <a:cubicBezTo>
                    <a:pt x="145306" y="179608"/>
                    <a:pt x="141056" y="177009"/>
                    <a:pt x="136623" y="174532"/>
                  </a:cubicBezTo>
                  <a:cubicBezTo>
                    <a:pt x="143485" y="164780"/>
                    <a:pt x="147128" y="153656"/>
                    <a:pt x="145731" y="142046"/>
                  </a:cubicBezTo>
                  <a:cubicBezTo>
                    <a:pt x="142574" y="115620"/>
                    <a:pt x="124964" y="99516"/>
                    <a:pt x="100675" y="94063"/>
                  </a:cubicBezTo>
                  <a:cubicBezTo>
                    <a:pt x="102801" y="86953"/>
                    <a:pt x="103772" y="79964"/>
                    <a:pt x="102133" y="74068"/>
                  </a:cubicBezTo>
                  <a:cubicBezTo>
                    <a:pt x="99097" y="63186"/>
                    <a:pt x="91021" y="55286"/>
                    <a:pt x="80151" y="50325"/>
                  </a:cubicBezTo>
                  <a:cubicBezTo>
                    <a:pt x="86831" y="33584"/>
                    <a:pt x="77480" y="15495"/>
                    <a:pt x="48030" y="594"/>
                  </a:cubicBezTo>
                  <a:cubicBezTo>
                    <a:pt x="46815" y="-31"/>
                    <a:pt x="45419" y="-177"/>
                    <a:pt x="44144" y="224"/>
                  </a:cubicBezTo>
                  <a:close/>
                  <a:moveTo>
                    <a:pt x="45176" y="54448"/>
                  </a:moveTo>
                  <a:cubicBezTo>
                    <a:pt x="51976" y="54102"/>
                    <a:pt x="58109" y="54679"/>
                    <a:pt x="63939" y="55827"/>
                  </a:cubicBezTo>
                  <a:cubicBezTo>
                    <a:pt x="61874" y="58001"/>
                    <a:pt x="60538" y="60211"/>
                    <a:pt x="57685" y="62324"/>
                  </a:cubicBezTo>
                  <a:cubicBezTo>
                    <a:pt x="38861" y="76248"/>
                    <a:pt x="11900" y="80365"/>
                    <a:pt x="10200" y="72568"/>
                  </a:cubicBezTo>
                  <a:cubicBezTo>
                    <a:pt x="8318" y="64194"/>
                    <a:pt x="23681" y="55560"/>
                    <a:pt x="45176" y="54448"/>
                  </a:cubicBezTo>
                  <a:close/>
                  <a:moveTo>
                    <a:pt x="75173" y="102182"/>
                  </a:moveTo>
                  <a:cubicBezTo>
                    <a:pt x="78998" y="101951"/>
                    <a:pt x="82277" y="102722"/>
                    <a:pt x="85920" y="102935"/>
                  </a:cubicBezTo>
                  <a:cubicBezTo>
                    <a:pt x="82520" y="108752"/>
                    <a:pt x="78330" y="114600"/>
                    <a:pt x="73047" y="119554"/>
                  </a:cubicBezTo>
                  <a:cubicBezTo>
                    <a:pt x="58656" y="132980"/>
                    <a:pt x="44812" y="135464"/>
                    <a:pt x="36796" y="125177"/>
                  </a:cubicBezTo>
                  <a:cubicBezTo>
                    <a:pt x="33396" y="120775"/>
                    <a:pt x="34732" y="116573"/>
                    <a:pt x="41532" y="111928"/>
                  </a:cubicBezTo>
                  <a:cubicBezTo>
                    <a:pt x="49183" y="106700"/>
                    <a:pt x="61813" y="102996"/>
                    <a:pt x="75173" y="102182"/>
                  </a:cubicBezTo>
                  <a:close/>
                  <a:moveTo>
                    <a:pt x="75780" y="168035"/>
                  </a:moveTo>
                  <a:cubicBezTo>
                    <a:pt x="79301" y="167689"/>
                    <a:pt x="83370" y="167731"/>
                    <a:pt x="88046" y="168284"/>
                  </a:cubicBezTo>
                  <a:cubicBezTo>
                    <a:pt x="98126" y="169474"/>
                    <a:pt x="109237" y="173123"/>
                    <a:pt x="119925" y="177781"/>
                  </a:cubicBezTo>
                  <a:cubicBezTo>
                    <a:pt x="114096" y="183057"/>
                    <a:pt x="107355" y="187921"/>
                    <a:pt x="99279" y="191273"/>
                  </a:cubicBezTo>
                  <a:cubicBezTo>
                    <a:pt x="77905" y="200120"/>
                    <a:pt x="61328" y="196598"/>
                    <a:pt x="60538" y="183155"/>
                  </a:cubicBezTo>
                  <a:cubicBezTo>
                    <a:pt x="59992" y="174058"/>
                    <a:pt x="65275" y="169073"/>
                    <a:pt x="75780" y="16803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8" name="Google Shape;2798;p25">
              <a:extLst>
                <a:ext uri="{FF2B5EF4-FFF2-40B4-BE49-F238E27FC236}">
                  <a16:creationId xmlns:a16="http://schemas.microsoft.com/office/drawing/2014/main" id="{357E1C9B-2D90-21B8-61B5-26FA04D01CFB}"/>
                </a:ext>
              </a:extLst>
            </p:cNvPr>
            <p:cNvSpPr/>
            <p:nvPr/>
          </p:nvSpPr>
          <p:spPr>
            <a:xfrm>
              <a:off x="6838771" y="899567"/>
              <a:ext cx="242630" cy="344079"/>
            </a:xfrm>
            <a:custGeom>
              <a:avLst/>
              <a:gdLst/>
              <a:ahLst/>
              <a:cxnLst/>
              <a:rect l="l" t="t" r="r" b="b"/>
              <a:pathLst>
                <a:path w="154788" h="219508" extrusionOk="0">
                  <a:moveTo>
                    <a:pt x="103527" y="43"/>
                  </a:moveTo>
                  <a:cubicBezTo>
                    <a:pt x="102252" y="-127"/>
                    <a:pt x="100916" y="201"/>
                    <a:pt x="99762" y="1045"/>
                  </a:cubicBezTo>
                  <a:cubicBezTo>
                    <a:pt x="92658" y="6456"/>
                    <a:pt x="88711" y="12850"/>
                    <a:pt x="86403" y="19535"/>
                  </a:cubicBezTo>
                  <a:cubicBezTo>
                    <a:pt x="75231" y="22328"/>
                    <a:pt x="64483" y="28862"/>
                    <a:pt x="55192" y="40029"/>
                  </a:cubicBezTo>
                  <a:cubicBezTo>
                    <a:pt x="39587" y="58719"/>
                    <a:pt x="40437" y="78508"/>
                    <a:pt x="52703" y="95255"/>
                  </a:cubicBezTo>
                  <a:cubicBezTo>
                    <a:pt x="38554" y="100987"/>
                    <a:pt x="27078" y="110496"/>
                    <a:pt x="22342" y="123995"/>
                  </a:cubicBezTo>
                  <a:cubicBezTo>
                    <a:pt x="17727" y="137038"/>
                    <a:pt x="19184" y="149280"/>
                    <a:pt x="24831" y="159232"/>
                  </a:cubicBezTo>
                  <a:cubicBezTo>
                    <a:pt x="5825" y="171813"/>
                    <a:pt x="-4558" y="192125"/>
                    <a:pt x="1939" y="215715"/>
                  </a:cubicBezTo>
                  <a:cubicBezTo>
                    <a:pt x="2668" y="218381"/>
                    <a:pt x="5400" y="220075"/>
                    <a:pt x="8072" y="219334"/>
                  </a:cubicBezTo>
                  <a:cubicBezTo>
                    <a:pt x="10744" y="218600"/>
                    <a:pt x="12323" y="215758"/>
                    <a:pt x="11594" y="213092"/>
                  </a:cubicBezTo>
                  <a:cubicBezTo>
                    <a:pt x="6311" y="193959"/>
                    <a:pt x="14813" y="177436"/>
                    <a:pt x="30843" y="167108"/>
                  </a:cubicBezTo>
                  <a:cubicBezTo>
                    <a:pt x="41590" y="178857"/>
                    <a:pt x="59018" y="185877"/>
                    <a:pt x="78267" y="184474"/>
                  </a:cubicBezTo>
                  <a:cubicBezTo>
                    <a:pt x="80209" y="184334"/>
                    <a:pt x="82760" y="183867"/>
                    <a:pt x="84946" y="183223"/>
                  </a:cubicBezTo>
                  <a:cubicBezTo>
                    <a:pt x="89500" y="181881"/>
                    <a:pt x="92658" y="179786"/>
                    <a:pt x="92779" y="175354"/>
                  </a:cubicBezTo>
                  <a:cubicBezTo>
                    <a:pt x="93569" y="150203"/>
                    <a:pt x="67640" y="141240"/>
                    <a:pt x="39951" y="151113"/>
                  </a:cubicBezTo>
                  <a:cubicBezTo>
                    <a:pt x="37643" y="151927"/>
                    <a:pt x="35944" y="153360"/>
                    <a:pt x="33818" y="154362"/>
                  </a:cubicBezTo>
                  <a:cubicBezTo>
                    <a:pt x="29385" y="146644"/>
                    <a:pt x="28293" y="137336"/>
                    <a:pt x="31814" y="127371"/>
                  </a:cubicBezTo>
                  <a:cubicBezTo>
                    <a:pt x="35883" y="115797"/>
                    <a:pt x="46448" y="107224"/>
                    <a:pt x="59929" y="102754"/>
                  </a:cubicBezTo>
                  <a:cubicBezTo>
                    <a:pt x="62054" y="104843"/>
                    <a:pt x="63450" y="107187"/>
                    <a:pt x="65940" y="109130"/>
                  </a:cubicBezTo>
                  <a:cubicBezTo>
                    <a:pt x="75291" y="116447"/>
                    <a:pt x="86403" y="121663"/>
                    <a:pt x="95815" y="123370"/>
                  </a:cubicBezTo>
                  <a:cubicBezTo>
                    <a:pt x="107049" y="125422"/>
                    <a:pt x="115792" y="122161"/>
                    <a:pt x="116764" y="112749"/>
                  </a:cubicBezTo>
                  <a:cubicBezTo>
                    <a:pt x="118525" y="96439"/>
                    <a:pt x="99034" y="87659"/>
                    <a:pt x="75291" y="89511"/>
                  </a:cubicBezTo>
                  <a:cubicBezTo>
                    <a:pt x="70980" y="89845"/>
                    <a:pt x="67094" y="90920"/>
                    <a:pt x="63025" y="91885"/>
                  </a:cubicBezTo>
                  <a:cubicBezTo>
                    <a:pt x="51427" y="77986"/>
                    <a:pt x="49788" y="62004"/>
                    <a:pt x="62782" y="46398"/>
                  </a:cubicBezTo>
                  <a:cubicBezTo>
                    <a:pt x="69462" y="38407"/>
                    <a:pt x="77053" y="34096"/>
                    <a:pt x="84824" y="31279"/>
                  </a:cubicBezTo>
                  <a:cubicBezTo>
                    <a:pt x="85128" y="37679"/>
                    <a:pt x="86646" y="44158"/>
                    <a:pt x="90654" y="50400"/>
                  </a:cubicBezTo>
                  <a:cubicBezTo>
                    <a:pt x="100430" y="65392"/>
                    <a:pt x="119011" y="75812"/>
                    <a:pt x="136256" y="75515"/>
                  </a:cubicBezTo>
                  <a:cubicBezTo>
                    <a:pt x="149554" y="75290"/>
                    <a:pt x="156537" y="67876"/>
                    <a:pt x="154412" y="56897"/>
                  </a:cubicBezTo>
                  <a:cubicBezTo>
                    <a:pt x="152712" y="48293"/>
                    <a:pt x="145304" y="38486"/>
                    <a:pt x="135163" y="30908"/>
                  </a:cubicBezTo>
                  <a:cubicBezTo>
                    <a:pt x="123443" y="22195"/>
                    <a:pt x="110570" y="17780"/>
                    <a:pt x="97637" y="18035"/>
                  </a:cubicBezTo>
                  <a:cubicBezTo>
                    <a:pt x="99580" y="14872"/>
                    <a:pt x="102252" y="11836"/>
                    <a:pt x="105895" y="9042"/>
                  </a:cubicBezTo>
                  <a:cubicBezTo>
                    <a:pt x="108142" y="7360"/>
                    <a:pt x="108445" y="4124"/>
                    <a:pt x="106806" y="1920"/>
                  </a:cubicBezTo>
                  <a:cubicBezTo>
                    <a:pt x="105955" y="815"/>
                    <a:pt x="104802" y="213"/>
                    <a:pt x="103527" y="43"/>
                  </a:cubicBezTo>
                  <a:close/>
                  <a:moveTo>
                    <a:pt x="95148" y="28030"/>
                  </a:moveTo>
                  <a:cubicBezTo>
                    <a:pt x="106684" y="27046"/>
                    <a:pt x="118525" y="30908"/>
                    <a:pt x="129273" y="38905"/>
                  </a:cubicBezTo>
                  <a:cubicBezTo>
                    <a:pt x="137653" y="45117"/>
                    <a:pt x="143360" y="52944"/>
                    <a:pt x="144514" y="58774"/>
                  </a:cubicBezTo>
                  <a:cubicBezTo>
                    <a:pt x="145425" y="63249"/>
                    <a:pt x="143482" y="65392"/>
                    <a:pt x="136135" y="65520"/>
                  </a:cubicBezTo>
                  <a:cubicBezTo>
                    <a:pt x="122412" y="65757"/>
                    <a:pt x="107049" y="57073"/>
                    <a:pt x="99155" y="44899"/>
                  </a:cubicBezTo>
                  <a:cubicBezTo>
                    <a:pt x="95511" y="39306"/>
                    <a:pt x="94176" y="33732"/>
                    <a:pt x="94540" y="28285"/>
                  </a:cubicBezTo>
                  <a:cubicBezTo>
                    <a:pt x="94783" y="28261"/>
                    <a:pt x="94965" y="28054"/>
                    <a:pt x="95148" y="28030"/>
                  </a:cubicBezTo>
                  <a:close/>
                  <a:moveTo>
                    <a:pt x="76202" y="99506"/>
                  </a:moveTo>
                  <a:cubicBezTo>
                    <a:pt x="94540" y="98073"/>
                    <a:pt x="107595" y="103945"/>
                    <a:pt x="106806" y="111626"/>
                  </a:cubicBezTo>
                  <a:cubicBezTo>
                    <a:pt x="106563" y="113605"/>
                    <a:pt x="103830" y="114650"/>
                    <a:pt x="97516" y="113502"/>
                  </a:cubicBezTo>
                  <a:cubicBezTo>
                    <a:pt x="89804" y="112093"/>
                    <a:pt x="80270" y="107491"/>
                    <a:pt x="72195" y="101133"/>
                  </a:cubicBezTo>
                  <a:cubicBezTo>
                    <a:pt x="71891" y="100890"/>
                    <a:pt x="71709" y="100623"/>
                    <a:pt x="71405" y="100380"/>
                  </a:cubicBezTo>
                  <a:cubicBezTo>
                    <a:pt x="73045" y="100143"/>
                    <a:pt x="74502" y="99633"/>
                    <a:pt x="76202" y="99506"/>
                  </a:cubicBezTo>
                  <a:close/>
                  <a:moveTo>
                    <a:pt x="58775" y="157234"/>
                  </a:moveTo>
                  <a:cubicBezTo>
                    <a:pt x="72377" y="156445"/>
                    <a:pt x="81667" y="162480"/>
                    <a:pt x="82275" y="173477"/>
                  </a:cubicBezTo>
                  <a:cubicBezTo>
                    <a:pt x="82153" y="173514"/>
                    <a:pt x="82153" y="173568"/>
                    <a:pt x="82031" y="173605"/>
                  </a:cubicBezTo>
                  <a:cubicBezTo>
                    <a:pt x="80635" y="174012"/>
                    <a:pt x="78935" y="174261"/>
                    <a:pt x="77660" y="174352"/>
                  </a:cubicBezTo>
                  <a:cubicBezTo>
                    <a:pt x="62540" y="175457"/>
                    <a:pt x="48998" y="170587"/>
                    <a:pt x="40194" y="162232"/>
                  </a:cubicBezTo>
                  <a:cubicBezTo>
                    <a:pt x="41348" y="161758"/>
                    <a:pt x="42137" y="160908"/>
                    <a:pt x="43291" y="160483"/>
                  </a:cubicBezTo>
                  <a:cubicBezTo>
                    <a:pt x="48817" y="158515"/>
                    <a:pt x="54039" y="157513"/>
                    <a:pt x="58775" y="157234"/>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9" name="Google Shape;2799;p25">
              <a:extLst>
                <a:ext uri="{FF2B5EF4-FFF2-40B4-BE49-F238E27FC236}">
                  <a16:creationId xmlns:a16="http://schemas.microsoft.com/office/drawing/2014/main" id="{8FC34C72-D7F9-2655-0682-0A2E4EB6CA65}"/>
                </a:ext>
              </a:extLst>
            </p:cNvPr>
            <p:cNvSpPr/>
            <p:nvPr/>
          </p:nvSpPr>
          <p:spPr>
            <a:xfrm>
              <a:off x="7449301" y="802986"/>
              <a:ext cx="259241" cy="83079"/>
            </a:xfrm>
            <a:custGeom>
              <a:avLst/>
              <a:gdLst/>
              <a:ahLst/>
              <a:cxnLst/>
              <a:rect l="l" t="t" r="r" b="b"/>
              <a:pathLst>
                <a:path w="165385" h="53001" extrusionOk="0">
                  <a:moveTo>
                    <a:pt x="156551" y="230"/>
                  </a:moveTo>
                  <a:cubicBezTo>
                    <a:pt x="154790" y="692"/>
                    <a:pt x="153151" y="1785"/>
                    <a:pt x="152180" y="3479"/>
                  </a:cubicBezTo>
                  <a:cubicBezTo>
                    <a:pt x="126130" y="48164"/>
                    <a:pt x="48952" y="51868"/>
                    <a:pt x="12580" y="6855"/>
                  </a:cubicBezTo>
                  <a:cubicBezTo>
                    <a:pt x="10151" y="3807"/>
                    <a:pt x="5658" y="3394"/>
                    <a:pt x="2622" y="5853"/>
                  </a:cubicBezTo>
                  <a:cubicBezTo>
                    <a:pt x="-475" y="8312"/>
                    <a:pt x="-840" y="12678"/>
                    <a:pt x="1589" y="15726"/>
                  </a:cubicBezTo>
                  <a:cubicBezTo>
                    <a:pt x="44034" y="68311"/>
                    <a:pt x="133234" y="64043"/>
                    <a:pt x="164385" y="10601"/>
                  </a:cubicBezTo>
                  <a:cubicBezTo>
                    <a:pt x="166388" y="7219"/>
                    <a:pt x="165295" y="2950"/>
                    <a:pt x="161895" y="977"/>
                  </a:cubicBezTo>
                  <a:cubicBezTo>
                    <a:pt x="160195" y="-7"/>
                    <a:pt x="158313" y="-231"/>
                    <a:pt x="156551" y="23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25">
              <a:extLst>
                <a:ext uri="{FF2B5EF4-FFF2-40B4-BE49-F238E27FC236}">
                  <a16:creationId xmlns:a16="http://schemas.microsoft.com/office/drawing/2014/main" id="{B88EE43A-3F28-D80F-B1C2-9520FCCABD12}"/>
                </a:ext>
              </a:extLst>
            </p:cNvPr>
            <p:cNvSpPr/>
            <p:nvPr/>
          </p:nvSpPr>
          <p:spPr>
            <a:xfrm>
              <a:off x="7440079" y="660748"/>
              <a:ext cx="74812" cy="74859"/>
            </a:xfrm>
            <a:custGeom>
              <a:avLst/>
              <a:gdLst/>
              <a:ahLst/>
              <a:cxnLst/>
              <a:rect l="l" t="t" r="r" b="b"/>
              <a:pathLst>
                <a:path w="47727" h="47757" extrusionOk="0">
                  <a:moveTo>
                    <a:pt x="0" y="23876"/>
                  </a:moveTo>
                  <a:cubicBezTo>
                    <a:pt x="0" y="10687"/>
                    <a:pt x="10687" y="0"/>
                    <a:pt x="23864" y="0"/>
                  </a:cubicBezTo>
                  <a:cubicBezTo>
                    <a:pt x="37040" y="0"/>
                    <a:pt x="47727" y="10687"/>
                    <a:pt x="47727" y="23876"/>
                  </a:cubicBezTo>
                  <a:cubicBezTo>
                    <a:pt x="47727" y="37065"/>
                    <a:pt x="37040" y="47758"/>
                    <a:pt x="23864" y="47758"/>
                  </a:cubicBezTo>
                  <a:cubicBezTo>
                    <a:pt x="10687"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25">
              <a:extLst>
                <a:ext uri="{FF2B5EF4-FFF2-40B4-BE49-F238E27FC236}">
                  <a16:creationId xmlns:a16="http://schemas.microsoft.com/office/drawing/2014/main" id="{5E624B7E-39D7-635E-C7ED-43B00B9E463B}"/>
                </a:ext>
              </a:extLst>
            </p:cNvPr>
            <p:cNvSpPr/>
            <p:nvPr/>
          </p:nvSpPr>
          <p:spPr>
            <a:xfrm>
              <a:off x="7635055" y="663120"/>
              <a:ext cx="74812" cy="74859"/>
            </a:xfrm>
            <a:custGeom>
              <a:avLst/>
              <a:gdLst/>
              <a:ahLst/>
              <a:cxnLst/>
              <a:rect l="l" t="t" r="r" b="b"/>
              <a:pathLst>
                <a:path w="47727" h="47757" extrusionOk="0">
                  <a:moveTo>
                    <a:pt x="0" y="23882"/>
                  </a:moveTo>
                  <a:cubicBezTo>
                    <a:pt x="0" y="10693"/>
                    <a:pt x="10687" y="0"/>
                    <a:pt x="23864" y="0"/>
                  </a:cubicBezTo>
                  <a:cubicBezTo>
                    <a:pt x="37040" y="0"/>
                    <a:pt x="47727" y="10693"/>
                    <a:pt x="47727" y="23882"/>
                  </a:cubicBezTo>
                  <a:cubicBezTo>
                    <a:pt x="47727" y="37065"/>
                    <a:pt x="37040" y="47758"/>
                    <a:pt x="23864" y="47758"/>
                  </a:cubicBezTo>
                  <a:cubicBezTo>
                    <a:pt x="10687" y="47758"/>
                    <a:pt x="0" y="37065"/>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2" name="Google Shape;2802;p25">
              <a:extLst>
                <a:ext uri="{FF2B5EF4-FFF2-40B4-BE49-F238E27FC236}">
                  <a16:creationId xmlns:a16="http://schemas.microsoft.com/office/drawing/2014/main" id="{32D2A0F4-E440-F3B1-2A95-9F52E99EE154}"/>
                </a:ext>
              </a:extLst>
            </p:cNvPr>
            <p:cNvSpPr/>
            <p:nvPr/>
          </p:nvSpPr>
          <p:spPr>
            <a:xfrm>
              <a:off x="7370417" y="1329215"/>
              <a:ext cx="411300" cy="4113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
        <p:nvSpPr>
          <p:cNvPr id="12" name="Google Shape;2604;p25">
            <a:extLst>
              <a:ext uri="{FF2B5EF4-FFF2-40B4-BE49-F238E27FC236}">
                <a16:creationId xmlns:a16="http://schemas.microsoft.com/office/drawing/2014/main" id="{084CB667-8BDE-38BA-ADDA-C06B5CB0EABD}"/>
              </a:ext>
            </a:extLst>
          </p:cNvPr>
          <p:cNvSpPr txBox="1">
            <a:spLocks/>
          </p:cNvSpPr>
          <p:nvPr/>
        </p:nvSpPr>
        <p:spPr>
          <a:xfrm>
            <a:off x="3009000" y="4387951"/>
            <a:ext cx="3087000" cy="530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ctr" rtl="0">
              <a:lnSpc>
                <a:spcPct val="80000"/>
              </a:lnSpc>
              <a:spcBef>
                <a:spcPts val="0"/>
              </a:spcBef>
              <a:spcAft>
                <a:spcPts val="0"/>
              </a:spcAft>
              <a:buClr>
                <a:schemeClr val="dk2"/>
              </a:buClr>
              <a:buSzPts val="2800"/>
              <a:buFont typeface="Comfortaa"/>
              <a:buNone/>
              <a:defRPr sz="3970" b="1" i="0" u="none" strike="noStrike" cap="none">
                <a:solidFill>
                  <a:schemeClr val="dk2"/>
                </a:solidFill>
                <a:latin typeface="Mountains of Christmas"/>
                <a:ea typeface="Mountains of Christmas"/>
                <a:cs typeface="Mountains of Christmas"/>
                <a:sym typeface="Mountains of Christmas"/>
              </a:defRPr>
            </a:lvl1pPr>
            <a:lvl2pPr marL="914400" marR="0" lvl="1" indent="-355600" algn="ctr" rtl="0">
              <a:lnSpc>
                <a:spcPct val="100000"/>
              </a:lnSpc>
              <a:spcBef>
                <a:spcPts val="0"/>
              </a:spcBef>
              <a:spcAft>
                <a:spcPts val="0"/>
              </a:spcAft>
              <a:buClr>
                <a:schemeClr val="dk2"/>
              </a:buClr>
              <a:buSzPts val="2800"/>
              <a:buFont typeface="Comfortaa"/>
              <a:buNone/>
              <a:defRPr sz="2800" b="0" i="0" u="none" strike="noStrike" cap="none">
                <a:solidFill>
                  <a:schemeClr val="dk2"/>
                </a:solidFill>
                <a:latin typeface="Comfortaa"/>
                <a:ea typeface="Comfortaa"/>
                <a:cs typeface="Comfortaa"/>
                <a:sym typeface="Comfortaa"/>
              </a:defRPr>
            </a:lvl2pPr>
            <a:lvl3pPr marL="1371600" marR="0" lvl="2" indent="-355600" algn="ctr" rtl="0">
              <a:lnSpc>
                <a:spcPct val="100000"/>
              </a:lnSpc>
              <a:spcBef>
                <a:spcPts val="0"/>
              </a:spcBef>
              <a:spcAft>
                <a:spcPts val="0"/>
              </a:spcAft>
              <a:buClr>
                <a:schemeClr val="dk2"/>
              </a:buClr>
              <a:buSzPts val="2800"/>
              <a:buFont typeface="Comfortaa"/>
              <a:buNone/>
              <a:defRPr sz="2800" b="0" i="0" u="none" strike="noStrike" cap="none">
                <a:solidFill>
                  <a:schemeClr val="dk2"/>
                </a:solidFill>
                <a:latin typeface="Comfortaa"/>
                <a:ea typeface="Comfortaa"/>
                <a:cs typeface="Comfortaa"/>
                <a:sym typeface="Comfortaa"/>
              </a:defRPr>
            </a:lvl3pPr>
            <a:lvl4pPr marL="1828800" marR="0" lvl="3" indent="-355600" algn="ctr" rtl="0">
              <a:lnSpc>
                <a:spcPct val="100000"/>
              </a:lnSpc>
              <a:spcBef>
                <a:spcPts val="0"/>
              </a:spcBef>
              <a:spcAft>
                <a:spcPts val="0"/>
              </a:spcAft>
              <a:buClr>
                <a:schemeClr val="dk2"/>
              </a:buClr>
              <a:buSzPts val="2800"/>
              <a:buFont typeface="Comfortaa"/>
              <a:buNone/>
              <a:defRPr sz="2800" b="0" i="0" u="none" strike="noStrike" cap="none">
                <a:solidFill>
                  <a:schemeClr val="dk2"/>
                </a:solidFill>
                <a:latin typeface="Comfortaa"/>
                <a:ea typeface="Comfortaa"/>
                <a:cs typeface="Comfortaa"/>
                <a:sym typeface="Comfortaa"/>
              </a:defRPr>
            </a:lvl4pPr>
            <a:lvl5pPr marL="2286000" marR="0" lvl="4" indent="-355600" algn="ctr" rtl="0">
              <a:lnSpc>
                <a:spcPct val="100000"/>
              </a:lnSpc>
              <a:spcBef>
                <a:spcPts val="0"/>
              </a:spcBef>
              <a:spcAft>
                <a:spcPts val="0"/>
              </a:spcAft>
              <a:buClr>
                <a:schemeClr val="dk2"/>
              </a:buClr>
              <a:buSzPts val="2800"/>
              <a:buFont typeface="Comfortaa"/>
              <a:buNone/>
              <a:defRPr sz="2800" b="0" i="0" u="none" strike="noStrike" cap="none">
                <a:solidFill>
                  <a:schemeClr val="dk2"/>
                </a:solidFill>
                <a:latin typeface="Comfortaa"/>
                <a:ea typeface="Comfortaa"/>
                <a:cs typeface="Comfortaa"/>
                <a:sym typeface="Comfortaa"/>
              </a:defRPr>
            </a:lvl5pPr>
            <a:lvl6pPr marL="2743200" marR="0" lvl="5" indent="-355600" algn="ctr" rtl="0">
              <a:lnSpc>
                <a:spcPct val="100000"/>
              </a:lnSpc>
              <a:spcBef>
                <a:spcPts val="0"/>
              </a:spcBef>
              <a:spcAft>
                <a:spcPts val="0"/>
              </a:spcAft>
              <a:buClr>
                <a:schemeClr val="dk2"/>
              </a:buClr>
              <a:buSzPts val="2800"/>
              <a:buFont typeface="Comfortaa"/>
              <a:buNone/>
              <a:defRPr sz="2800" b="0" i="0" u="none" strike="noStrike" cap="none">
                <a:solidFill>
                  <a:schemeClr val="dk2"/>
                </a:solidFill>
                <a:latin typeface="Comfortaa"/>
                <a:ea typeface="Comfortaa"/>
                <a:cs typeface="Comfortaa"/>
                <a:sym typeface="Comfortaa"/>
              </a:defRPr>
            </a:lvl6pPr>
            <a:lvl7pPr marL="3200400" marR="0" lvl="6" indent="-355600" algn="ctr" rtl="0">
              <a:lnSpc>
                <a:spcPct val="100000"/>
              </a:lnSpc>
              <a:spcBef>
                <a:spcPts val="0"/>
              </a:spcBef>
              <a:spcAft>
                <a:spcPts val="0"/>
              </a:spcAft>
              <a:buClr>
                <a:schemeClr val="dk2"/>
              </a:buClr>
              <a:buSzPts val="2800"/>
              <a:buFont typeface="Comfortaa"/>
              <a:buNone/>
              <a:defRPr sz="2800" b="0" i="0" u="none" strike="noStrike" cap="none">
                <a:solidFill>
                  <a:schemeClr val="dk2"/>
                </a:solidFill>
                <a:latin typeface="Comfortaa"/>
                <a:ea typeface="Comfortaa"/>
                <a:cs typeface="Comfortaa"/>
                <a:sym typeface="Comfortaa"/>
              </a:defRPr>
            </a:lvl7pPr>
            <a:lvl8pPr marL="3657600" marR="0" lvl="7" indent="-355600" algn="ctr" rtl="0">
              <a:lnSpc>
                <a:spcPct val="100000"/>
              </a:lnSpc>
              <a:spcBef>
                <a:spcPts val="0"/>
              </a:spcBef>
              <a:spcAft>
                <a:spcPts val="0"/>
              </a:spcAft>
              <a:buClr>
                <a:schemeClr val="dk2"/>
              </a:buClr>
              <a:buSzPts val="2800"/>
              <a:buFont typeface="Comfortaa"/>
              <a:buNone/>
              <a:defRPr sz="2800" b="0" i="0" u="none" strike="noStrike" cap="none">
                <a:solidFill>
                  <a:schemeClr val="dk2"/>
                </a:solidFill>
                <a:latin typeface="Comfortaa"/>
                <a:ea typeface="Comfortaa"/>
                <a:cs typeface="Comfortaa"/>
                <a:sym typeface="Comfortaa"/>
              </a:defRPr>
            </a:lvl8pPr>
            <a:lvl9pPr marL="4114800" marR="0" lvl="8" indent="-355600" algn="ctr" rtl="0">
              <a:lnSpc>
                <a:spcPct val="100000"/>
              </a:lnSpc>
              <a:spcBef>
                <a:spcPts val="0"/>
              </a:spcBef>
              <a:spcAft>
                <a:spcPts val="0"/>
              </a:spcAft>
              <a:buClr>
                <a:schemeClr val="dk2"/>
              </a:buClr>
              <a:buSzPts val="2800"/>
              <a:buFont typeface="Comfortaa"/>
              <a:buNone/>
              <a:defRPr sz="2800" b="0" i="0" u="none" strike="noStrike" cap="none">
                <a:solidFill>
                  <a:schemeClr val="dk2"/>
                </a:solidFill>
                <a:latin typeface="Comfortaa"/>
                <a:ea typeface="Comfortaa"/>
                <a:cs typeface="Comfortaa"/>
                <a:sym typeface="Comfortaa"/>
              </a:defRPr>
            </a:lvl9pPr>
          </a:lstStyle>
          <a:p>
            <a:pPr marL="0" indent="0">
              <a:buSzPts val="852"/>
            </a:pPr>
            <a:r>
              <a:rPr lang="en-US" sz="2800" dirty="0"/>
              <a:t>07 – Holiday Schedule</a:t>
            </a:r>
          </a:p>
        </p:txBody>
      </p:sp>
      <p:grpSp>
        <p:nvGrpSpPr>
          <p:cNvPr id="13" name="Google Shape;2709;p25">
            <a:extLst>
              <a:ext uri="{FF2B5EF4-FFF2-40B4-BE49-F238E27FC236}">
                <a16:creationId xmlns:a16="http://schemas.microsoft.com/office/drawing/2014/main" id="{3AAD3A15-E2A4-733A-2934-4F45F7E6B6EF}"/>
              </a:ext>
            </a:extLst>
          </p:cNvPr>
          <p:cNvGrpSpPr/>
          <p:nvPr/>
        </p:nvGrpSpPr>
        <p:grpSpPr>
          <a:xfrm>
            <a:off x="6504848" y="4007908"/>
            <a:ext cx="1064699" cy="1283008"/>
            <a:chOff x="4723285" y="410038"/>
            <a:chExt cx="1579673" cy="1903573"/>
          </a:xfrm>
        </p:grpSpPr>
        <p:grpSp>
          <p:nvGrpSpPr>
            <p:cNvPr id="14" name="Google Shape;2710;p25">
              <a:extLst>
                <a:ext uri="{FF2B5EF4-FFF2-40B4-BE49-F238E27FC236}">
                  <a16:creationId xmlns:a16="http://schemas.microsoft.com/office/drawing/2014/main" id="{F1AFE92A-7AD1-94BE-30F0-692EF1A517E4}"/>
                </a:ext>
              </a:extLst>
            </p:cNvPr>
            <p:cNvGrpSpPr/>
            <p:nvPr/>
          </p:nvGrpSpPr>
          <p:grpSpPr>
            <a:xfrm>
              <a:off x="4723285" y="410038"/>
              <a:ext cx="1579673" cy="1903573"/>
              <a:chOff x="5460295" y="2037356"/>
              <a:chExt cx="1579673" cy="1903573"/>
            </a:xfrm>
          </p:grpSpPr>
          <p:grpSp>
            <p:nvGrpSpPr>
              <p:cNvPr id="59" name="Google Shape;2711;p25">
                <a:extLst>
                  <a:ext uri="{FF2B5EF4-FFF2-40B4-BE49-F238E27FC236}">
                    <a16:creationId xmlns:a16="http://schemas.microsoft.com/office/drawing/2014/main" id="{882CD5B0-E66E-1043-6DB7-A7BBE64B9A7B}"/>
                  </a:ext>
                </a:extLst>
              </p:cNvPr>
              <p:cNvGrpSpPr/>
              <p:nvPr/>
            </p:nvGrpSpPr>
            <p:grpSpPr>
              <a:xfrm>
                <a:off x="5475026" y="2047322"/>
                <a:ext cx="1552144" cy="1884845"/>
                <a:chOff x="2609767" y="872536"/>
                <a:chExt cx="989509" cy="1201610"/>
              </a:xfrm>
            </p:grpSpPr>
            <p:sp>
              <p:nvSpPr>
                <p:cNvPr id="61" name="Google Shape;2712;p25">
                  <a:extLst>
                    <a:ext uri="{FF2B5EF4-FFF2-40B4-BE49-F238E27FC236}">
                      <a16:creationId xmlns:a16="http://schemas.microsoft.com/office/drawing/2014/main" id="{40AF58F9-FCF7-6F45-04FE-54FB79612270}"/>
                    </a:ext>
                  </a:extLst>
                </p:cNvPr>
                <p:cNvSpPr/>
                <p:nvPr/>
              </p:nvSpPr>
              <p:spPr>
                <a:xfrm>
                  <a:off x="2609767" y="874929"/>
                  <a:ext cx="988692" cy="1199217"/>
                </a:xfrm>
                <a:custGeom>
                  <a:avLst/>
                  <a:gdLst/>
                  <a:ahLst/>
                  <a:cxnLst/>
                  <a:rect l="l" t="t" r="r" b="b"/>
                  <a:pathLst>
                    <a:path w="988692" h="1199217" extrusionOk="0">
                      <a:moveTo>
                        <a:pt x="485487" y="0"/>
                      </a:moveTo>
                      <a:cubicBezTo>
                        <a:pt x="388168" y="0"/>
                        <a:pt x="293291" y="105292"/>
                        <a:pt x="286538" y="197212"/>
                      </a:cubicBezTo>
                      <a:cubicBezTo>
                        <a:pt x="278335" y="308917"/>
                        <a:pt x="361408" y="354397"/>
                        <a:pt x="360929" y="393757"/>
                      </a:cubicBezTo>
                      <a:cubicBezTo>
                        <a:pt x="360491" y="429243"/>
                        <a:pt x="320682" y="422995"/>
                        <a:pt x="300298" y="414645"/>
                      </a:cubicBezTo>
                      <a:cubicBezTo>
                        <a:pt x="246905" y="392779"/>
                        <a:pt x="254799" y="370719"/>
                        <a:pt x="150940" y="316865"/>
                      </a:cubicBezTo>
                      <a:cubicBezTo>
                        <a:pt x="98130" y="289479"/>
                        <a:pt x="29697" y="345034"/>
                        <a:pt x="7454" y="393375"/>
                      </a:cubicBezTo>
                      <a:cubicBezTo>
                        <a:pt x="-11218" y="433961"/>
                        <a:pt x="5487" y="501696"/>
                        <a:pt x="54204" y="521898"/>
                      </a:cubicBezTo>
                      <a:cubicBezTo>
                        <a:pt x="165920" y="568223"/>
                        <a:pt x="255546" y="592451"/>
                        <a:pt x="274054" y="653987"/>
                      </a:cubicBezTo>
                      <a:cubicBezTo>
                        <a:pt x="307961" y="766681"/>
                        <a:pt x="141595" y="903311"/>
                        <a:pt x="114070" y="1018288"/>
                      </a:cubicBezTo>
                      <a:cubicBezTo>
                        <a:pt x="94390" y="1100481"/>
                        <a:pt x="163145" y="1168210"/>
                        <a:pt x="196609" y="1180439"/>
                      </a:cubicBezTo>
                      <a:cubicBezTo>
                        <a:pt x="238786" y="1195845"/>
                        <a:pt x="313487" y="1206495"/>
                        <a:pt x="361985" y="1147358"/>
                      </a:cubicBezTo>
                      <a:cubicBezTo>
                        <a:pt x="429514" y="1065013"/>
                        <a:pt x="424814" y="1000120"/>
                        <a:pt x="481170" y="990265"/>
                      </a:cubicBezTo>
                      <a:cubicBezTo>
                        <a:pt x="537532" y="1000120"/>
                        <a:pt x="541400" y="1056439"/>
                        <a:pt x="608929" y="1138784"/>
                      </a:cubicBezTo>
                      <a:cubicBezTo>
                        <a:pt x="657434" y="1197921"/>
                        <a:pt x="749196" y="1210035"/>
                        <a:pt x="789735" y="1190726"/>
                      </a:cubicBezTo>
                      <a:cubicBezTo>
                        <a:pt x="895463" y="1140363"/>
                        <a:pt x="897959" y="1086764"/>
                        <a:pt x="878279" y="1004571"/>
                      </a:cubicBezTo>
                      <a:cubicBezTo>
                        <a:pt x="850754" y="889594"/>
                        <a:pt x="654385" y="766681"/>
                        <a:pt x="688286" y="653987"/>
                      </a:cubicBezTo>
                      <a:cubicBezTo>
                        <a:pt x="706800" y="592451"/>
                        <a:pt x="779691" y="557828"/>
                        <a:pt x="890278" y="508861"/>
                      </a:cubicBezTo>
                      <a:cubicBezTo>
                        <a:pt x="971973" y="472696"/>
                        <a:pt x="1002018" y="418380"/>
                        <a:pt x="983346" y="377787"/>
                      </a:cubicBezTo>
                      <a:cubicBezTo>
                        <a:pt x="961104" y="329453"/>
                        <a:pt x="894516" y="256501"/>
                        <a:pt x="786516" y="315821"/>
                      </a:cubicBezTo>
                      <a:cubicBezTo>
                        <a:pt x="683981" y="372140"/>
                        <a:pt x="639023" y="418113"/>
                        <a:pt x="604356" y="385742"/>
                      </a:cubicBezTo>
                      <a:cubicBezTo>
                        <a:pt x="579442" y="362473"/>
                        <a:pt x="625409" y="320988"/>
                        <a:pt x="625069" y="293353"/>
                      </a:cubicBezTo>
                      <a:cubicBezTo>
                        <a:pt x="624589" y="253994"/>
                        <a:pt x="684012" y="308917"/>
                        <a:pt x="675802" y="197212"/>
                      </a:cubicBezTo>
                      <a:cubicBezTo>
                        <a:pt x="669056" y="105292"/>
                        <a:pt x="582800" y="0"/>
                        <a:pt x="485487" y="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2" name="Google Shape;2713;p25">
                  <a:extLst>
                    <a:ext uri="{FF2B5EF4-FFF2-40B4-BE49-F238E27FC236}">
                      <a16:creationId xmlns:a16="http://schemas.microsoft.com/office/drawing/2014/main" id="{82185A34-2632-4116-9B01-D1B5E9705DCC}"/>
                    </a:ext>
                  </a:extLst>
                </p:cNvPr>
                <p:cNvSpPr/>
                <p:nvPr/>
              </p:nvSpPr>
              <p:spPr>
                <a:xfrm>
                  <a:off x="2636934" y="872536"/>
                  <a:ext cx="962342" cy="1170017"/>
                </a:xfrm>
                <a:custGeom>
                  <a:avLst/>
                  <a:gdLst/>
                  <a:ahLst/>
                  <a:cxnLst/>
                  <a:rect l="l" t="t" r="r" b="b"/>
                  <a:pathLst>
                    <a:path w="962342" h="1170017" extrusionOk="0">
                      <a:moveTo>
                        <a:pt x="479391" y="0"/>
                      </a:moveTo>
                      <a:cubicBezTo>
                        <a:pt x="382072" y="0"/>
                        <a:pt x="293291" y="85642"/>
                        <a:pt x="286538" y="177563"/>
                      </a:cubicBezTo>
                      <a:cubicBezTo>
                        <a:pt x="278335" y="289273"/>
                        <a:pt x="361408" y="334748"/>
                        <a:pt x="360929" y="374107"/>
                      </a:cubicBezTo>
                      <a:cubicBezTo>
                        <a:pt x="360491" y="409593"/>
                        <a:pt x="320682" y="403351"/>
                        <a:pt x="300298" y="394996"/>
                      </a:cubicBezTo>
                      <a:cubicBezTo>
                        <a:pt x="246911" y="373130"/>
                        <a:pt x="253087" y="377648"/>
                        <a:pt x="149228" y="323793"/>
                      </a:cubicBezTo>
                      <a:cubicBezTo>
                        <a:pt x="96418" y="296408"/>
                        <a:pt x="29697" y="325390"/>
                        <a:pt x="7454" y="373725"/>
                      </a:cubicBezTo>
                      <a:cubicBezTo>
                        <a:pt x="-11218" y="414311"/>
                        <a:pt x="5487" y="482047"/>
                        <a:pt x="54204" y="502249"/>
                      </a:cubicBezTo>
                      <a:cubicBezTo>
                        <a:pt x="165920" y="548574"/>
                        <a:pt x="255546" y="572808"/>
                        <a:pt x="274060" y="634337"/>
                      </a:cubicBezTo>
                      <a:cubicBezTo>
                        <a:pt x="307961" y="747031"/>
                        <a:pt x="141595" y="883667"/>
                        <a:pt x="114070" y="998638"/>
                      </a:cubicBezTo>
                      <a:cubicBezTo>
                        <a:pt x="94390" y="1080831"/>
                        <a:pt x="163145" y="1148560"/>
                        <a:pt x="196609" y="1160790"/>
                      </a:cubicBezTo>
                      <a:cubicBezTo>
                        <a:pt x="238786" y="1176201"/>
                        <a:pt x="304913" y="1178272"/>
                        <a:pt x="353411" y="1119141"/>
                      </a:cubicBezTo>
                      <a:cubicBezTo>
                        <a:pt x="420946" y="1036796"/>
                        <a:pt x="424814" y="980470"/>
                        <a:pt x="481170" y="970615"/>
                      </a:cubicBezTo>
                      <a:cubicBezTo>
                        <a:pt x="537532" y="980470"/>
                        <a:pt x="541400" y="1036796"/>
                        <a:pt x="608935" y="1119141"/>
                      </a:cubicBezTo>
                      <a:cubicBezTo>
                        <a:pt x="657434" y="1178272"/>
                        <a:pt x="723560" y="1176201"/>
                        <a:pt x="765731" y="1160790"/>
                      </a:cubicBezTo>
                      <a:cubicBezTo>
                        <a:pt x="799201" y="1148560"/>
                        <a:pt x="867956" y="1080831"/>
                        <a:pt x="848276" y="998638"/>
                      </a:cubicBezTo>
                      <a:cubicBezTo>
                        <a:pt x="820745" y="883667"/>
                        <a:pt x="654385" y="747031"/>
                        <a:pt x="688286" y="634337"/>
                      </a:cubicBezTo>
                      <a:cubicBezTo>
                        <a:pt x="706800" y="572808"/>
                        <a:pt x="796420" y="548574"/>
                        <a:pt x="908142" y="502249"/>
                      </a:cubicBezTo>
                      <a:cubicBezTo>
                        <a:pt x="956853" y="482053"/>
                        <a:pt x="973564" y="414311"/>
                        <a:pt x="954886" y="373725"/>
                      </a:cubicBezTo>
                      <a:cubicBezTo>
                        <a:pt x="932649" y="325390"/>
                        <a:pt x="865928" y="296408"/>
                        <a:pt x="813118" y="323793"/>
                      </a:cubicBezTo>
                      <a:cubicBezTo>
                        <a:pt x="709259" y="377648"/>
                        <a:pt x="715435" y="373130"/>
                        <a:pt x="662048" y="394996"/>
                      </a:cubicBezTo>
                      <a:cubicBezTo>
                        <a:pt x="641664" y="403351"/>
                        <a:pt x="601849" y="409593"/>
                        <a:pt x="601418" y="374107"/>
                      </a:cubicBezTo>
                      <a:cubicBezTo>
                        <a:pt x="600938" y="334748"/>
                        <a:pt x="684012" y="289273"/>
                        <a:pt x="675808" y="177563"/>
                      </a:cubicBezTo>
                      <a:cubicBezTo>
                        <a:pt x="669056" y="85642"/>
                        <a:pt x="576704" y="0"/>
                        <a:pt x="479391" y="0"/>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grpSp>
          <p:pic>
            <p:nvPicPr>
              <p:cNvPr id="60" name="Google Shape;2714;p25">
                <a:extLst>
                  <a:ext uri="{FF2B5EF4-FFF2-40B4-BE49-F238E27FC236}">
                    <a16:creationId xmlns:a16="http://schemas.microsoft.com/office/drawing/2014/main" id="{3A02FEAD-C464-81F0-C99D-44DB5AF83603}"/>
                  </a:ext>
                </a:extLst>
              </p:cNvPr>
              <p:cNvPicPr preferRelativeResize="0"/>
              <p:nvPr/>
            </p:nvPicPr>
            <p:blipFill rotWithShape="1">
              <a:blip r:embed="rId3">
                <a:alphaModFix amt="70000"/>
              </a:blip>
              <a:srcRect l="6798" t="2845" r="7031" b="2304"/>
              <a:stretch/>
            </p:blipFill>
            <p:spPr>
              <a:xfrm rot="5451562">
                <a:off x="5309875" y="2213321"/>
                <a:ext cx="1880513" cy="1551643"/>
              </a:xfrm>
              <a:custGeom>
                <a:avLst/>
                <a:gdLst/>
                <a:ahLst/>
                <a:cxnLst/>
                <a:rect l="l" t="t" r="r" b="b"/>
                <a:pathLst>
                  <a:path w="1880301" h="1551468" extrusionOk="0">
                    <a:moveTo>
                      <a:pt x="34" y="767770"/>
                    </a:moveTo>
                    <a:cubicBezTo>
                      <a:pt x="-2401" y="615142"/>
                      <a:pt x="129612" y="468152"/>
                      <a:pt x="273615" y="455263"/>
                    </a:cubicBezTo>
                    <a:cubicBezTo>
                      <a:pt x="448618" y="439601"/>
                      <a:pt x="522021" y="568759"/>
                      <a:pt x="583740" y="567022"/>
                    </a:cubicBezTo>
                    <a:cubicBezTo>
                      <a:pt x="597652" y="566631"/>
                      <a:pt x="607411" y="562444"/>
                      <a:pt x="614014" y="555888"/>
                    </a:cubicBezTo>
                    <a:lnTo>
                      <a:pt x="617969" y="547032"/>
                    </a:lnTo>
                    <a:lnTo>
                      <a:pt x="602038" y="501779"/>
                    </a:lnTo>
                    <a:cubicBezTo>
                      <a:pt x="578607" y="457614"/>
                      <a:pt x="537575" y="400422"/>
                      <a:pt x="492126" y="320717"/>
                    </a:cubicBezTo>
                    <a:cubicBezTo>
                      <a:pt x="420321" y="194787"/>
                      <a:pt x="465793" y="103531"/>
                      <a:pt x="524765" y="50547"/>
                    </a:cubicBezTo>
                    <a:lnTo>
                      <a:pt x="530575" y="46640"/>
                    </a:lnTo>
                    <a:lnTo>
                      <a:pt x="574300" y="12642"/>
                    </a:lnTo>
                    <a:cubicBezTo>
                      <a:pt x="637488" y="-17668"/>
                      <a:pt x="744155" y="6847"/>
                      <a:pt x="777049" y="82741"/>
                    </a:cubicBezTo>
                    <a:cubicBezTo>
                      <a:pt x="852502" y="256811"/>
                      <a:pt x="892753" y="396767"/>
                      <a:pt x="989720" y="424266"/>
                    </a:cubicBezTo>
                    <a:cubicBezTo>
                      <a:pt x="1167320" y="474618"/>
                      <a:pt x="1377462" y="210277"/>
                      <a:pt x="1557097" y="164220"/>
                    </a:cubicBezTo>
                    <a:lnTo>
                      <a:pt x="1559884" y="163853"/>
                    </a:lnTo>
                    <a:lnTo>
                      <a:pt x="1570085" y="159564"/>
                    </a:lnTo>
                    <a:cubicBezTo>
                      <a:pt x="1698506" y="126641"/>
                      <a:pt x="1782635" y="129215"/>
                      <a:pt x="1864271" y="293782"/>
                    </a:cubicBezTo>
                    <a:cubicBezTo>
                      <a:pt x="1895570" y="356882"/>
                      <a:pt x="1878865" y="501107"/>
                      <a:pt x="1787326" y="578662"/>
                    </a:cubicBezTo>
                    <a:cubicBezTo>
                      <a:pt x="1659864" y="686637"/>
                      <a:pt x="1571628" y="694113"/>
                      <a:pt x="1557581" y="782759"/>
                    </a:cubicBezTo>
                    <a:lnTo>
                      <a:pt x="1566770" y="808826"/>
                    </a:lnTo>
                    <a:lnTo>
                      <a:pt x="1597662" y="833137"/>
                    </a:lnTo>
                    <a:cubicBezTo>
                      <a:pt x="1628092" y="852011"/>
                      <a:pt x="1666536" y="871991"/>
                      <a:pt x="1711455" y="902711"/>
                    </a:cubicBezTo>
                    <a:lnTo>
                      <a:pt x="1717217" y="906956"/>
                    </a:lnTo>
                    <a:lnTo>
                      <a:pt x="1759362" y="931696"/>
                    </a:lnTo>
                    <a:cubicBezTo>
                      <a:pt x="1774697" y="941562"/>
                      <a:pt x="1790597" y="952780"/>
                      <a:pt x="1806952" y="965762"/>
                    </a:cubicBezTo>
                    <a:cubicBezTo>
                      <a:pt x="1900917" y="1040349"/>
                      <a:pt x="1886082" y="1157778"/>
                      <a:pt x="1862974" y="1224315"/>
                    </a:cubicBezTo>
                    <a:cubicBezTo>
                      <a:pt x="1844631" y="1277106"/>
                      <a:pt x="1740122" y="1386638"/>
                      <a:pt x="1610716" y="1357827"/>
                    </a:cubicBezTo>
                    <a:cubicBezTo>
                      <a:pt x="1429694" y="1317533"/>
                      <a:pt x="1211239" y="1060017"/>
                      <a:pt x="1035335" y="1116017"/>
                    </a:cubicBezTo>
                    <a:cubicBezTo>
                      <a:pt x="939283" y="1146584"/>
                      <a:pt x="903525" y="1287763"/>
                      <a:pt x="833662" y="1464140"/>
                    </a:cubicBezTo>
                    <a:cubicBezTo>
                      <a:pt x="803195" y="1541055"/>
                      <a:pt x="697376" y="1568950"/>
                      <a:pt x="633253" y="1540680"/>
                    </a:cubicBezTo>
                    <a:cubicBezTo>
                      <a:pt x="566423" y="1511212"/>
                      <a:pt x="490047" y="1426416"/>
                      <a:pt x="499888" y="1349729"/>
                    </a:cubicBezTo>
                    <a:lnTo>
                      <a:pt x="501182" y="1345470"/>
                    </a:lnTo>
                    <a:lnTo>
                      <a:pt x="500627" y="1342553"/>
                    </a:lnTo>
                    <a:cubicBezTo>
                      <a:pt x="500870" y="1320540"/>
                      <a:pt x="505731" y="1298386"/>
                      <a:pt x="516138" y="1277508"/>
                    </a:cubicBezTo>
                    <a:cubicBezTo>
                      <a:pt x="598008" y="1113265"/>
                      <a:pt x="591077" y="1123064"/>
                      <a:pt x="624036" y="1038784"/>
                    </a:cubicBezTo>
                    <a:cubicBezTo>
                      <a:pt x="627185" y="1030739"/>
                      <a:pt x="630096" y="1020793"/>
                      <a:pt x="631821" y="1010403"/>
                    </a:cubicBezTo>
                    <a:lnTo>
                      <a:pt x="632292" y="988689"/>
                    </a:lnTo>
                    <a:lnTo>
                      <a:pt x="625009" y="986270"/>
                    </a:lnTo>
                    <a:cubicBezTo>
                      <a:pt x="563264" y="986502"/>
                      <a:pt x="494010" y="1117934"/>
                      <a:pt x="318604" y="1107863"/>
                    </a:cubicBezTo>
                    <a:cubicBezTo>
                      <a:pt x="192307" y="1100608"/>
                      <a:pt x="48265" y="987786"/>
                      <a:pt x="12598" y="857438"/>
                    </a:cubicBezTo>
                    <a:lnTo>
                      <a:pt x="8280" y="827898"/>
                    </a:lnTo>
                    <a:lnTo>
                      <a:pt x="6986" y="824060"/>
                    </a:lnTo>
                    <a:cubicBezTo>
                      <a:pt x="2738" y="805687"/>
                      <a:pt x="338" y="786850"/>
                      <a:pt x="34" y="767770"/>
                    </a:cubicBezTo>
                    <a:close/>
                  </a:path>
                </a:pathLst>
              </a:custGeom>
              <a:noFill/>
              <a:ln>
                <a:noFill/>
              </a:ln>
            </p:spPr>
          </p:pic>
        </p:grpSp>
        <p:grpSp>
          <p:nvGrpSpPr>
            <p:cNvPr id="15" name="Google Shape;2715;p25">
              <a:extLst>
                <a:ext uri="{FF2B5EF4-FFF2-40B4-BE49-F238E27FC236}">
                  <a16:creationId xmlns:a16="http://schemas.microsoft.com/office/drawing/2014/main" id="{587D12DA-AD82-AE33-2F0D-F16EFD1D2EE1}"/>
                </a:ext>
              </a:extLst>
            </p:cNvPr>
            <p:cNvGrpSpPr/>
            <p:nvPr/>
          </p:nvGrpSpPr>
          <p:grpSpPr>
            <a:xfrm>
              <a:off x="5375588" y="1283412"/>
              <a:ext cx="279372" cy="279382"/>
              <a:chOff x="5660493" y="1313699"/>
              <a:chExt cx="178103" cy="178109"/>
            </a:xfrm>
          </p:grpSpPr>
          <p:sp>
            <p:nvSpPr>
              <p:cNvPr id="47" name="Google Shape;2716;p25">
                <a:extLst>
                  <a:ext uri="{FF2B5EF4-FFF2-40B4-BE49-F238E27FC236}">
                    <a16:creationId xmlns:a16="http://schemas.microsoft.com/office/drawing/2014/main" id="{1A98C078-E210-012E-F482-8BB26C3103A3}"/>
                  </a:ext>
                </a:extLst>
              </p:cNvPr>
              <p:cNvSpPr/>
              <p:nvPr/>
            </p:nvSpPr>
            <p:spPr>
              <a:xfrm>
                <a:off x="5660493" y="1313699"/>
                <a:ext cx="178103" cy="178109"/>
              </a:xfrm>
              <a:custGeom>
                <a:avLst/>
                <a:gdLst/>
                <a:ahLst/>
                <a:cxnLst/>
                <a:rect l="l" t="t" r="r" b="b"/>
                <a:pathLst>
                  <a:path w="178103" h="178109" extrusionOk="0">
                    <a:moveTo>
                      <a:pt x="0" y="89055"/>
                    </a:moveTo>
                    <a:cubicBezTo>
                      <a:pt x="0" y="39870"/>
                      <a:pt x="39870" y="0"/>
                      <a:pt x="89049" y="0"/>
                    </a:cubicBezTo>
                    <a:cubicBezTo>
                      <a:pt x="138233" y="0"/>
                      <a:pt x="178103" y="39870"/>
                      <a:pt x="178103" y="89055"/>
                    </a:cubicBezTo>
                    <a:cubicBezTo>
                      <a:pt x="178103" y="138239"/>
                      <a:pt x="138233" y="178109"/>
                      <a:pt x="89049" y="178109"/>
                    </a:cubicBezTo>
                    <a:cubicBezTo>
                      <a:pt x="39870" y="178109"/>
                      <a:pt x="0" y="138239"/>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 name="Google Shape;2717;p25">
                <a:extLst>
                  <a:ext uri="{FF2B5EF4-FFF2-40B4-BE49-F238E27FC236}">
                    <a16:creationId xmlns:a16="http://schemas.microsoft.com/office/drawing/2014/main" id="{424885BA-0DDA-A6C5-7450-456DEF97027C}"/>
                  </a:ext>
                </a:extLst>
              </p:cNvPr>
              <p:cNvGrpSpPr/>
              <p:nvPr/>
            </p:nvGrpSpPr>
            <p:grpSpPr>
              <a:xfrm>
                <a:off x="5660827" y="1314810"/>
                <a:ext cx="177568" cy="176032"/>
                <a:chOff x="5660827" y="1314810"/>
                <a:chExt cx="177568" cy="176032"/>
              </a:xfrm>
            </p:grpSpPr>
            <p:grpSp>
              <p:nvGrpSpPr>
                <p:cNvPr id="49" name="Google Shape;2718;p25">
                  <a:extLst>
                    <a:ext uri="{FF2B5EF4-FFF2-40B4-BE49-F238E27FC236}">
                      <a16:creationId xmlns:a16="http://schemas.microsoft.com/office/drawing/2014/main" id="{170CEF8D-3123-E45E-A1E1-62CFEFFBEA6D}"/>
                    </a:ext>
                  </a:extLst>
                </p:cNvPr>
                <p:cNvGrpSpPr/>
                <p:nvPr/>
              </p:nvGrpSpPr>
              <p:grpSpPr>
                <a:xfrm>
                  <a:off x="5660827" y="1314810"/>
                  <a:ext cx="177568" cy="176032"/>
                  <a:chOff x="5660827" y="1314810"/>
                  <a:chExt cx="177568" cy="176032"/>
                </a:xfrm>
              </p:grpSpPr>
              <p:sp>
                <p:nvSpPr>
                  <p:cNvPr id="51" name="Google Shape;2719;p25">
                    <a:extLst>
                      <a:ext uri="{FF2B5EF4-FFF2-40B4-BE49-F238E27FC236}">
                        <a16:creationId xmlns:a16="http://schemas.microsoft.com/office/drawing/2014/main" id="{1D5DC844-536F-0A36-F177-3C957334046C}"/>
                      </a:ext>
                    </a:extLst>
                  </p:cNvPr>
                  <p:cNvSpPr/>
                  <p:nvPr/>
                </p:nvSpPr>
                <p:spPr>
                  <a:xfrm>
                    <a:off x="5751017" y="1343762"/>
                    <a:ext cx="82508" cy="59701"/>
                  </a:xfrm>
                  <a:custGeom>
                    <a:avLst/>
                    <a:gdLst/>
                    <a:ahLst/>
                    <a:cxnLst/>
                    <a:rect l="l" t="t" r="r" b="b"/>
                    <a:pathLst>
                      <a:path w="82508" h="59701" extrusionOk="0">
                        <a:moveTo>
                          <a:pt x="64317" y="0"/>
                        </a:moveTo>
                        <a:cubicBezTo>
                          <a:pt x="57255" y="4123"/>
                          <a:pt x="50497" y="7147"/>
                          <a:pt x="43817" y="12302"/>
                        </a:cubicBezTo>
                        <a:cubicBezTo>
                          <a:pt x="32747" y="20840"/>
                          <a:pt x="24501" y="30482"/>
                          <a:pt x="17166" y="38947"/>
                        </a:cubicBezTo>
                        <a:cubicBezTo>
                          <a:pt x="7226" y="50429"/>
                          <a:pt x="0" y="59702"/>
                          <a:pt x="0" y="59702"/>
                        </a:cubicBezTo>
                        <a:cubicBezTo>
                          <a:pt x="0" y="59702"/>
                          <a:pt x="9746" y="53065"/>
                          <a:pt x="22552" y="46379"/>
                        </a:cubicBezTo>
                        <a:cubicBezTo>
                          <a:pt x="32001" y="41443"/>
                          <a:pt x="42736" y="36202"/>
                          <a:pt x="54577" y="34083"/>
                        </a:cubicBezTo>
                        <a:cubicBezTo>
                          <a:pt x="64292" y="32340"/>
                          <a:pt x="73777" y="32662"/>
                          <a:pt x="82509" y="33567"/>
                        </a:cubicBezTo>
                        <a:cubicBezTo>
                          <a:pt x="78702" y="21016"/>
                          <a:pt x="72842" y="9533"/>
                          <a:pt x="6431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2720;p25">
                    <a:extLst>
                      <a:ext uri="{FF2B5EF4-FFF2-40B4-BE49-F238E27FC236}">
                        <a16:creationId xmlns:a16="http://schemas.microsoft.com/office/drawing/2014/main" id="{B27E5DF5-E08E-1DA7-51A8-F375A7CF3565}"/>
                      </a:ext>
                    </a:extLst>
                  </p:cNvPr>
                  <p:cNvSpPr/>
                  <p:nvPr/>
                </p:nvSpPr>
                <p:spPr>
                  <a:xfrm>
                    <a:off x="5665691" y="1402183"/>
                    <a:ext cx="82253" cy="59701"/>
                  </a:xfrm>
                  <a:custGeom>
                    <a:avLst/>
                    <a:gdLst/>
                    <a:ahLst/>
                    <a:cxnLst/>
                    <a:rect l="l" t="t" r="r" b="b"/>
                    <a:pathLst>
                      <a:path w="82253" h="59701" extrusionOk="0">
                        <a:moveTo>
                          <a:pt x="82254" y="0"/>
                        </a:moveTo>
                        <a:cubicBezTo>
                          <a:pt x="82254" y="0"/>
                          <a:pt x="72599" y="6351"/>
                          <a:pt x="59702" y="13067"/>
                        </a:cubicBezTo>
                        <a:cubicBezTo>
                          <a:pt x="50283" y="17974"/>
                          <a:pt x="39445" y="23256"/>
                          <a:pt x="27677" y="25370"/>
                        </a:cubicBezTo>
                        <a:cubicBezTo>
                          <a:pt x="17992" y="27100"/>
                          <a:pt x="8714" y="26784"/>
                          <a:pt x="0" y="25880"/>
                        </a:cubicBezTo>
                        <a:cubicBezTo>
                          <a:pt x="3837" y="38595"/>
                          <a:pt x="9527" y="50089"/>
                          <a:pt x="18192" y="59702"/>
                        </a:cubicBezTo>
                        <a:cubicBezTo>
                          <a:pt x="25193" y="55609"/>
                          <a:pt x="31818" y="52506"/>
                          <a:pt x="38437" y="47406"/>
                        </a:cubicBezTo>
                        <a:cubicBezTo>
                          <a:pt x="49567" y="38819"/>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2721;p25">
                    <a:extLst>
                      <a:ext uri="{FF2B5EF4-FFF2-40B4-BE49-F238E27FC236}">
                        <a16:creationId xmlns:a16="http://schemas.microsoft.com/office/drawing/2014/main" id="{1EFBB163-1CCB-71A2-298F-1A00F1720DFD}"/>
                      </a:ext>
                    </a:extLst>
                  </p:cNvPr>
                  <p:cNvSpPr/>
                  <p:nvPr/>
                </p:nvSpPr>
                <p:spPr>
                  <a:xfrm>
                    <a:off x="5749480" y="1405262"/>
                    <a:ext cx="62264" cy="80456"/>
                  </a:xfrm>
                  <a:custGeom>
                    <a:avLst/>
                    <a:gdLst/>
                    <a:ahLst/>
                    <a:cxnLst/>
                    <a:rect l="l" t="t" r="r" b="b"/>
                    <a:pathLst>
                      <a:path w="62264" h="80456" extrusionOk="0">
                        <a:moveTo>
                          <a:pt x="0" y="0"/>
                        </a:moveTo>
                        <a:cubicBezTo>
                          <a:pt x="0" y="0"/>
                          <a:pt x="6449" y="8999"/>
                          <a:pt x="13578" y="21010"/>
                        </a:cubicBezTo>
                        <a:cubicBezTo>
                          <a:pt x="19128" y="30349"/>
                          <a:pt x="25151" y="41212"/>
                          <a:pt x="27932" y="53296"/>
                        </a:cubicBezTo>
                        <a:cubicBezTo>
                          <a:pt x="30088" y="62689"/>
                          <a:pt x="30155" y="71846"/>
                          <a:pt x="29723" y="80456"/>
                        </a:cubicBezTo>
                        <a:cubicBezTo>
                          <a:pt x="41989" y="76085"/>
                          <a:pt x="53150" y="69909"/>
                          <a:pt x="62264" y="60983"/>
                        </a:cubicBezTo>
                        <a:cubicBezTo>
                          <a:pt x="57868" y="54255"/>
                          <a:pt x="54559" y="47806"/>
                          <a:pt x="49197" y="41509"/>
                        </a:cubicBezTo>
                        <a:cubicBezTo>
                          <a:pt x="39870" y="30555"/>
                          <a:pt x="29736" y="22097"/>
                          <a:pt x="20755" y="15114"/>
                        </a:cubicBezTo>
                        <a:cubicBezTo>
                          <a:pt x="9175" y="6109"/>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2722;p25">
                    <a:extLst>
                      <a:ext uri="{FF2B5EF4-FFF2-40B4-BE49-F238E27FC236}">
                        <a16:creationId xmlns:a16="http://schemas.microsoft.com/office/drawing/2014/main" id="{AF17F146-13F6-52EE-5CAC-12E408F291CE}"/>
                      </a:ext>
                    </a:extLst>
                  </p:cNvPr>
                  <p:cNvSpPr/>
                  <p:nvPr/>
                </p:nvSpPr>
                <p:spPr>
                  <a:xfrm>
                    <a:off x="5687216" y="1319680"/>
                    <a:ext cx="62518" cy="80456"/>
                  </a:xfrm>
                  <a:custGeom>
                    <a:avLst/>
                    <a:gdLst/>
                    <a:ahLst/>
                    <a:cxnLst/>
                    <a:rect l="l" t="t" r="r" b="b"/>
                    <a:pathLst>
                      <a:path w="62518" h="80456" extrusionOk="0">
                        <a:moveTo>
                          <a:pt x="32541" y="0"/>
                        </a:moveTo>
                        <a:cubicBezTo>
                          <a:pt x="20348" y="4372"/>
                          <a:pt x="9066" y="10590"/>
                          <a:pt x="0" y="19474"/>
                        </a:cubicBezTo>
                        <a:cubicBezTo>
                          <a:pt x="4420" y="26244"/>
                          <a:pt x="7663" y="32857"/>
                          <a:pt x="13067" y="39202"/>
                        </a:cubicBezTo>
                        <a:cubicBezTo>
                          <a:pt x="22352" y="50102"/>
                          <a:pt x="32559" y="58366"/>
                          <a:pt x="41509" y="65337"/>
                        </a:cubicBezTo>
                        <a:cubicBezTo>
                          <a:pt x="53156" y="74409"/>
                          <a:pt x="62519" y="80456"/>
                          <a:pt x="62519" y="80456"/>
                        </a:cubicBezTo>
                        <a:cubicBezTo>
                          <a:pt x="62519" y="80456"/>
                          <a:pt x="55809" y="71700"/>
                          <a:pt x="48687" y="59702"/>
                        </a:cubicBezTo>
                        <a:cubicBezTo>
                          <a:pt x="43137" y="50357"/>
                          <a:pt x="37368" y="39245"/>
                          <a:pt x="34593" y="27161"/>
                        </a:cubicBezTo>
                        <a:cubicBezTo>
                          <a:pt x="32432" y="17767"/>
                          <a:pt x="32110" y="8604"/>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2723;p25">
                    <a:extLst>
                      <a:ext uri="{FF2B5EF4-FFF2-40B4-BE49-F238E27FC236}">
                        <a16:creationId xmlns:a16="http://schemas.microsoft.com/office/drawing/2014/main" id="{F09E9A53-FC92-7858-FA89-0D2AABD1A1F6}"/>
                      </a:ext>
                    </a:extLst>
                  </p:cNvPr>
                  <p:cNvSpPr/>
                  <p:nvPr/>
                </p:nvSpPr>
                <p:spPr>
                  <a:xfrm>
                    <a:off x="5746043" y="1314810"/>
                    <a:ext cx="47764" cy="90961"/>
                  </a:xfrm>
                  <a:custGeom>
                    <a:avLst/>
                    <a:gdLst/>
                    <a:ahLst/>
                    <a:cxnLst/>
                    <a:rect l="l" t="t" r="r" b="b"/>
                    <a:pathLst>
                      <a:path w="47764" h="90961" extrusionOk="0">
                        <a:moveTo>
                          <a:pt x="8562" y="0"/>
                        </a:moveTo>
                        <a:cubicBezTo>
                          <a:pt x="5915" y="8841"/>
                          <a:pt x="2818" y="17069"/>
                          <a:pt x="1385" y="26645"/>
                        </a:cubicBezTo>
                        <a:cubicBezTo>
                          <a:pt x="-498" y="39263"/>
                          <a:pt x="-48" y="50393"/>
                          <a:pt x="365" y="60983"/>
                        </a:cubicBezTo>
                        <a:cubicBezTo>
                          <a:pt x="790" y="71961"/>
                          <a:pt x="917" y="77663"/>
                          <a:pt x="1646" y="82509"/>
                        </a:cubicBezTo>
                        <a:cubicBezTo>
                          <a:pt x="1949" y="82879"/>
                          <a:pt x="3692" y="85326"/>
                          <a:pt x="3692" y="85326"/>
                        </a:cubicBezTo>
                        <a:cubicBezTo>
                          <a:pt x="3692" y="85326"/>
                          <a:pt x="2065" y="84142"/>
                          <a:pt x="1901" y="84045"/>
                        </a:cubicBezTo>
                        <a:cubicBezTo>
                          <a:pt x="2174" y="85782"/>
                          <a:pt x="2666" y="90961"/>
                          <a:pt x="2666" y="90961"/>
                        </a:cubicBezTo>
                        <a:cubicBezTo>
                          <a:pt x="2666" y="90961"/>
                          <a:pt x="5994" y="77463"/>
                          <a:pt x="11635" y="62009"/>
                        </a:cubicBezTo>
                        <a:cubicBezTo>
                          <a:pt x="14962" y="52901"/>
                          <a:pt x="18016" y="43343"/>
                          <a:pt x="24192" y="34848"/>
                        </a:cubicBezTo>
                        <a:cubicBezTo>
                          <a:pt x="31072" y="25376"/>
                          <a:pt x="39743" y="18095"/>
                          <a:pt x="47764" y="12296"/>
                        </a:cubicBezTo>
                        <a:cubicBezTo>
                          <a:pt x="36002" y="5386"/>
                          <a:pt x="22972" y="862"/>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2724;p25">
                    <a:extLst>
                      <a:ext uri="{FF2B5EF4-FFF2-40B4-BE49-F238E27FC236}">
                        <a16:creationId xmlns:a16="http://schemas.microsoft.com/office/drawing/2014/main" id="{D9DB579F-D63B-E00C-F3F1-DC1010C0C827}"/>
                      </a:ext>
                    </a:extLst>
                  </p:cNvPr>
                  <p:cNvSpPr/>
                  <p:nvPr/>
                </p:nvSpPr>
                <p:spPr>
                  <a:xfrm>
                    <a:off x="5705154" y="1399620"/>
                    <a:ext cx="47882" cy="91222"/>
                  </a:xfrm>
                  <a:custGeom>
                    <a:avLst/>
                    <a:gdLst/>
                    <a:ahLst/>
                    <a:cxnLst/>
                    <a:rect l="l" t="t" r="r" b="b"/>
                    <a:pathLst>
                      <a:path w="47882" h="91222" extrusionOk="0">
                        <a:moveTo>
                          <a:pt x="45353" y="0"/>
                        </a:moveTo>
                        <a:cubicBezTo>
                          <a:pt x="45353" y="0"/>
                          <a:pt x="42019" y="13517"/>
                          <a:pt x="36385" y="28958"/>
                        </a:cubicBezTo>
                        <a:cubicBezTo>
                          <a:pt x="33057" y="38067"/>
                          <a:pt x="29748" y="47612"/>
                          <a:pt x="23572" y="56119"/>
                        </a:cubicBezTo>
                        <a:cubicBezTo>
                          <a:pt x="16705" y="65574"/>
                          <a:pt x="8009" y="72872"/>
                          <a:pt x="0" y="78665"/>
                        </a:cubicBezTo>
                        <a:cubicBezTo>
                          <a:pt x="11853" y="85654"/>
                          <a:pt x="24908" y="90391"/>
                          <a:pt x="39457" y="91223"/>
                        </a:cubicBezTo>
                        <a:cubicBezTo>
                          <a:pt x="42117" y="82351"/>
                          <a:pt x="45195" y="74190"/>
                          <a:pt x="46634" y="64572"/>
                        </a:cubicBezTo>
                        <a:cubicBezTo>
                          <a:pt x="48523" y="51935"/>
                          <a:pt x="47818" y="40580"/>
                          <a:pt x="47400" y="29978"/>
                        </a:cubicBezTo>
                        <a:cubicBezTo>
                          <a:pt x="46975" y="19036"/>
                          <a:pt x="47102" y="13298"/>
                          <a:pt x="46379" y="8459"/>
                        </a:cubicBezTo>
                        <a:cubicBezTo>
                          <a:pt x="46076" y="8088"/>
                          <a:pt x="44327" y="5641"/>
                          <a:pt x="44327" y="5641"/>
                        </a:cubicBezTo>
                        <a:cubicBezTo>
                          <a:pt x="44327" y="5641"/>
                          <a:pt x="45961" y="6825"/>
                          <a:pt x="46118" y="6922"/>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2725;p25">
                    <a:extLst>
                      <a:ext uri="{FF2B5EF4-FFF2-40B4-BE49-F238E27FC236}">
                        <a16:creationId xmlns:a16="http://schemas.microsoft.com/office/drawing/2014/main" id="{751C3711-7CBB-C123-91F5-1A477E5A7412}"/>
                      </a:ext>
                    </a:extLst>
                  </p:cNvPr>
                  <p:cNvSpPr/>
                  <p:nvPr/>
                </p:nvSpPr>
                <p:spPr>
                  <a:xfrm>
                    <a:off x="5751015" y="1398017"/>
                    <a:ext cx="87380" cy="45936"/>
                  </a:xfrm>
                  <a:custGeom>
                    <a:avLst/>
                    <a:gdLst/>
                    <a:ahLst/>
                    <a:cxnLst/>
                    <a:rect l="l" t="t" r="r" b="b"/>
                    <a:pathLst>
                      <a:path w="87380" h="45936" extrusionOk="0">
                        <a:moveTo>
                          <a:pt x="60220" y="583"/>
                        </a:moveTo>
                        <a:cubicBezTo>
                          <a:pt x="47407" y="-704"/>
                          <a:pt x="35992" y="407"/>
                          <a:pt x="25372" y="1348"/>
                        </a:cubicBezTo>
                        <a:cubicBezTo>
                          <a:pt x="13391" y="2417"/>
                          <a:pt x="6870" y="3012"/>
                          <a:pt x="2564" y="3911"/>
                        </a:cubicBezTo>
                        <a:cubicBezTo>
                          <a:pt x="2285" y="4117"/>
                          <a:pt x="2" y="5447"/>
                          <a:pt x="2" y="5447"/>
                        </a:cubicBezTo>
                        <a:cubicBezTo>
                          <a:pt x="8" y="5484"/>
                          <a:pt x="-4" y="5666"/>
                          <a:pt x="2" y="5702"/>
                        </a:cubicBezTo>
                        <a:cubicBezTo>
                          <a:pt x="3378" y="6133"/>
                          <a:pt x="11539" y="8447"/>
                          <a:pt x="24345" y="12369"/>
                        </a:cubicBezTo>
                        <a:cubicBezTo>
                          <a:pt x="33775" y="15254"/>
                          <a:pt x="43795" y="18010"/>
                          <a:pt x="52788" y="23900"/>
                        </a:cubicBezTo>
                        <a:cubicBezTo>
                          <a:pt x="62375" y="30173"/>
                          <a:pt x="69972" y="38334"/>
                          <a:pt x="76105" y="45936"/>
                        </a:cubicBezTo>
                        <a:cubicBezTo>
                          <a:pt x="82462" y="33992"/>
                          <a:pt x="87083" y="20877"/>
                          <a:pt x="87381" y="6473"/>
                        </a:cubicBezTo>
                        <a:cubicBezTo>
                          <a:pt x="78333" y="4227"/>
                          <a:pt x="69972" y="1561"/>
                          <a:pt x="60220" y="583"/>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2726;p25">
                    <a:extLst>
                      <a:ext uri="{FF2B5EF4-FFF2-40B4-BE49-F238E27FC236}">
                        <a16:creationId xmlns:a16="http://schemas.microsoft.com/office/drawing/2014/main" id="{54976D11-FC11-2EEE-F9FB-BB10D248BE33}"/>
                      </a:ext>
                    </a:extLst>
                  </p:cNvPr>
                  <p:cNvSpPr/>
                  <p:nvPr/>
                </p:nvSpPr>
                <p:spPr>
                  <a:xfrm>
                    <a:off x="5660827" y="1361445"/>
                    <a:ext cx="91471" cy="46008"/>
                  </a:xfrm>
                  <a:custGeom>
                    <a:avLst/>
                    <a:gdLst/>
                    <a:ahLst/>
                    <a:cxnLst/>
                    <a:rect l="l" t="t" r="r" b="b"/>
                    <a:pathLst>
                      <a:path w="91471" h="46008" extrusionOk="0">
                        <a:moveTo>
                          <a:pt x="11015" y="0"/>
                        </a:moveTo>
                        <a:cubicBezTo>
                          <a:pt x="4615" y="11974"/>
                          <a:pt x="298" y="25005"/>
                          <a:pt x="0" y="39457"/>
                        </a:cubicBezTo>
                        <a:cubicBezTo>
                          <a:pt x="9053" y="41710"/>
                          <a:pt x="17391" y="44376"/>
                          <a:pt x="27161" y="45353"/>
                        </a:cubicBezTo>
                        <a:cubicBezTo>
                          <a:pt x="40040" y="46640"/>
                          <a:pt x="51346" y="45796"/>
                          <a:pt x="62003" y="44837"/>
                        </a:cubicBezTo>
                        <a:cubicBezTo>
                          <a:pt x="73935" y="43768"/>
                          <a:pt x="80548" y="43173"/>
                          <a:pt x="84810" y="42275"/>
                        </a:cubicBezTo>
                        <a:cubicBezTo>
                          <a:pt x="85059" y="42092"/>
                          <a:pt x="87118" y="40738"/>
                          <a:pt x="87118" y="40738"/>
                        </a:cubicBezTo>
                        <a:cubicBezTo>
                          <a:pt x="87118" y="40738"/>
                          <a:pt x="86395" y="41947"/>
                          <a:pt x="86346" y="42020"/>
                        </a:cubicBezTo>
                        <a:cubicBezTo>
                          <a:pt x="87324" y="41807"/>
                          <a:pt x="91471" y="40993"/>
                          <a:pt x="91471" y="40999"/>
                        </a:cubicBezTo>
                        <a:cubicBezTo>
                          <a:pt x="91471" y="40999"/>
                          <a:pt x="78198" y="38285"/>
                          <a:pt x="62774" y="33567"/>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2727;p25">
                  <a:extLst>
                    <a:ext uri="{FF2B5EF4-FFF2-40B4-BE49-F238E27FC236}">
                      <a16:creationId xmlns:a16="http://schemas.microsoft.com/office/drawing/2014/main" id="{86C621A0-5132-4DED-C30E-B4B018719AAC}"/>
                    </a:ext>
                  </a:extLst>
                </p:cNvPr>
                <p:cNvSpPr/>
                <p:nvPr/>
              </p:nvSpPr>
              <p:spPr>
                <a:xfrm>
                  <a:off x="5722077" y="1375283"/>
                  <a:ext cx="54935" cy="54941"/>
                </a:xfrm>
                <a:custGeom>
                  <a:avLst/>
                  <a:gdLst/>
                  <a:ahLst/>
                  <a:cxnLst/>
                  <a:rect l="l" t="t" r="r" b="b"/>
                  <a:pathLst>
                    <a:path w="54935" h="54941" extrusionOk="0">
                      <a:moveTo>
                        <a:pt x="0" y="27471"/>
                      </a:moveTo>
                      <a:cubicBezTo>
                        <a:pt x="0" y="12302"/>
                        <a:pt x="12296" y="0"/>
                        <a:pt x="27465" y="0"/>
                      </a:cubicBezTo>
                      <a:cubicBezTo>
                        <a:pt x="42639" y="0"/>
                        <a:pt x="54935" y="12302"/>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 name="Google Shape;2728;p25">
              <a:extLst>
                <a:ext uri="{FF2B5EF4-FFF2-40B4-BE49-F238E27FC236}">
                  <a16:creationId xmlns:a16="http://schemas.microsoft.com/office/drawing/2014/main" id="{9EADF507-DF7F-46C8-B7E9-224A6343708F}"/>
                </a:ext>
              </a:extLst>
            </p:cNvPr>
            <p:cNvGrpSpPr/>
            <p:nvPr/>
          </p:nvGrpSpPr>
          <p:grpSpPr>
            <a:xfrm>
              <a:off x="5369884" y="1597812"/>
              <a:ext cx="279372" cy="279372"/>
              <a:chOff x="5657141" y="1514561"/>
              <a:chExt cx="178103" cy="178103"/>
            </a:xfrm>
          </p:grpSpPr>
          <p:sp>
            <p:nvSpPr>
              <p:cNvPr id="35" name="Google Shape;2729;p25">
                <a:extLst>
                  <a:ext uri="{FF2B5EF4-FFF2-40B4-BE49-F238E27FC236}">
                    <a16:creationId xmlns:a16="http://schemas.microsoft.com/office/drawing/2014/main" id="{A34A4824-7821-8288-91C5-9A9E819AB926}"/>
                  </a:ext>
                </a:extLst>
              </p:cNvPr>
              <p:cNvSpPr/>
              <p:nvPr/>
            </p:nvSpPr>
            <p:spPr>
              <a:xfrm>
                <a:off x="5657141" y="1514561"/>
                <a:ext cx="178103" cy="178103"/>
              </a:xfrm>
              <a:custGeom>
                <a:avLst/>
                <a:gdLst/>
                <a:ahLst/>
                <a:cxnLst/>
                <a:rect l="l" t="t" r="r" b="b"/>
                <a:pathLst>
                  <a:path w="178103" h="178103" extrusionOk="0">
                    <a:moveTo>
                      <a:pt x="0" y="89055"/>
                    </a:moveTo>
                    <a:cubicBezTo>
                      <a:pt x="0" y="39870"/>
                      <a:pt x="39870" y="0"/>
                      <a:pt x="89049" y="0"/>
                    </a:cubicBezTo>
                    <a:cubicBezTo>
                      <a:pt x="138233" y="0"/>
                      <a:pt x="178103" y="39870"/>
                      <a:pt x="178103" y="89055"/>
                    </a:cubicBezTo>
                    <a:cubicBezTo>
                      <a:pt x="178103" y="138233"/>
                      <a:pt x="138233" y="178103"/>
                      <a:pt x="89049" y="178103"/>
                    </a:cubicBezTo>
                    <a:cubicBezTo>
                      <a:pt x="39870" y="178103"/>
                      <a:pt x="0" y="138233"/>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 name="Google Shape;2730;p25">
                <a:extLst>
                  <a:ext uri="{FF2B5EF4-FFF2-40B4-BE49-F238E27FC236}">
                    <a16:creationId xmlns:a16="http://schemas.microsoft.com/office/drawing/2014/main" id="{B791805A-EC57-BE90-28D5-D699F695035E}"/>
                  </a:ext>
                </a:extLst>
              </p:cNvPr>
              <p:cNvGrpSpPr/>
              <p:nvPr/>
            </p:nvGrpSpPr>
            <p:grpSpPr>
              <a:xfrm>
                <a:off x="5657475" y="1515672"/>
                <a:ext cx="177568" cy="176026"/>
                <a:chOff x="5657475" y="1515672"/>
                <a:chExt cx="177568" cy="176026"/>
              </a:xfrm>
            </p:grpSpPr>
            <p:grpSp>
              <p:nvGrpSpPr>
                <p:cNvPr id="37" name="Google Shape;2731;p25">
                  <a:extLst>
                    <a:ext uri="{FF2B5EF4-FFF2-40B4-BE49-F238E27FC236}">
                      <a16:creationId xmlns:a16="http://schemas.microsoft.com/office/drawing/2014/main" id="{F96E8094-55D4-6A80-647B-EF05CEC808C2}"/>
                    </a:ext>
                  </a:extLst>
                </p:cNvPr>
                <p:cNvGrpSpPr/>
                <p:nvPr/>
              </p:nvGrpSpPr>
              <p:grpSpPr>
                <a:xfrm>
                  <a:off x="5657475" y="1515672"/>
                  <a:ext cx="177568" cy="176026"/>
                  <a:chOff x="5657475" y="1515672"/>
                  <a:chExt cx="177568" cy="176026"/>
                </a:xfrm>
              </p:grpSpPr>
              <p:sp>
                <p:nvSpPr>
                  <p:cNvPr id="39" name="Google Shape;2732;p25">
                    <a:extLst>
                      <a:ext uri="{FF2B5EF4-FFF2-40B4-BE49-F238E27FC236}">
                        <a16:creationId xmlns:a16="http://schemas.microsoft.com/office/drawing/2014/main" id="{9F245FE1-28B0-655F-7BA6-BF0D45408B27}"/>
                      </a:ext>
                    </a:extLst>
                  </p:cNvPr>
                  <p:cNvSpPr/>
                  <p:nvPr/>
                </p:nvSpPr>
                <p:spPr>
                  <a:xfrm>
                    <a:off x="5747665" y="1544624"/>
                    <a:ext cx="82508" cy="59701"/>
                  </a:xfrm>
                  <a:custGeom>
                    <a:avLst/>
                    <a:gdLst/>
                    <a:ahLst/>
                    <a:cxnLst/>
                    <a:rect l="l" t="t" r="r" b="b"/>
                    <a:pathLst>
                      <a:path w="82508" h="59701" extrusionOk="0">
                        <a:moveTo>
                          <a:pt x="64316" y="0"/>
                        </a:moveTo>
                        <a:cubicBezTo>
                          <a:pt x="57254" y="4123"/>
                          <a:pt x="50496" y="7147"/>
                          <a:pt x="43817" y="12296"/>
                        </a:cubicBezTo>
                        <a:cubicBezTo>
                          <a:pt x="32747" y="20840"/>
                          <a:pt x="24501" y="30476"/>
                          <a:pt x="17166" y="38947"/>
                        </a:cubicBezTo>
                        <a:cubicBezTo>
                          <a:pt x="7226" y="50430"/>
                          <a:pt x="0" y="59702"/>
                          <a:pt x="0" y="59702"/>
                        </a:cubicBezTo>
                        <a:cubicBezTo>
                          <a:pt x="0" y="59702"/>
                          <a:pt x="9746" y="53065"/>
                          <a:pt x="22552" y="46379"/>
                        </a:cubicBezTo>
                        <a:cubicBezTo>
                          <a:pt x="32000" y="41443"/>
                          <a:pt x="42736" y="36196"/>
                          <a:pt x="54577" y="34077"/>
                        </a:cubicBezTo>
                        <a:cubicBezTo>
                          <a:pt x="64292" y="32340"/>
                          <a:pt x="73777" y="32656"/>
                          <a:pt x="82509" y="33567"/>
                        </a:cubicBezTo>
                        <a:cubicBezTo>
                          <a:pt x="78702" y="21016"/>
                          <a:pt x="72842" y="9533"/>
                          <a:pt x="6431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733;p25">
                    <a:extLst>
                      <a:ext uri="{FF2B5EF4-FFF2-40B4-BE49-F238E27FC236}">
                        <a16:creationId xmlns:a16="http://schemas.microsoft.com/office/drawing/2014/main" id="{56D2CE36-A36B-2E36-358F-D83C06A8692B}"/>
                      </a:ext>
                    </a:extLst>
                  </p:cNvPr>
                  <p:cNvSpPr/>
                  <p:nvPr/>
                </p:nvSpPr>
                <p:spPr>
                  <a:xfrm>
                    <a:off x="5662339" y="1603045"/>
                    <a:ext cx="82253" cy="59701"/>
                  </a:xfrm>
                  <a:custGeom>
                    <a:avLst/>
                    <a:gdLst/>
                    <a:ahLst/>
                    <a:cxnLst/>
                    <a:rect l="l" t="t" r="r" b="b"/>
                    <a:pathLst>
                      <a:path w="82253" h="59701" extrusionOk="0">
                        <a:moveTo>
                          <a:pt x="82254" y="0"/>
                        </a:moveTo>
                        <a:cubicBezTo>
                          <a:pt x="82254" y="0"/>
                          <a:pt x="72599" y="6352"/>
                          <a:pt x="59702" y="13067"/>
                        </a:cubicBezTo>
                        <a:cubicBezTo>
                          <a:pt x="50283" y="17974"/>
                          <a:pt x="39445" y="23257"/>
                          <a:pt x="27677" y="25370"/>
                        </a:cubicBezTo>
                        <a:cubicBezTo>
                          <a:pt x="17992" y="27100"/>
                          <a:pt x="8714" y="26778"/>
                          <a:pt x="0" y="25880"/>
                        </a:cubicBezTo>
                        <a:cubicBezTo>
                          <a:pt x="3837" y="38595"/>
                          <a:pt x="9527" y="50090"/>
                          <a:pt x="18192" y="59702"/>
                        </a:cubicBezTo>
                        <a:cubicBezTo>
                          <a:pt x="25193" y="55609"/>
                          <a:pt x="31818" y="52506"/>
                          <a:pt x="38437" y="47406"/>
                        </a:cubicBezTo>
                        <a:cubicBezTo>
                          <a:pt x="49567" y="38820"/>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734;p25">
                    <a:extLst>
                      <a:ext uri="{FF2B5EF4-FFF2-40B4-BE49-F238E27FC236}">
                        <a16:creationId xmlns:a16="http://schemas.microsoft.com/office/drawing/2014/main" id="{85BBD4EF-2C98-9961-F856-C0B7421FED47}"/>
                      </a:ext>
                    </a:extLst>
                  </p:cNvPr>
                  <p:cNvSpPr/>
                  <p:nvPr/>
                </p:nvSpPr>
                <p:spPr>
                  <a:xfrm>
                    <a:off x="5746129" y="1606117"/>
                    <a:ext cx="62264" cy="80456"/>
                  </a:xfrm>
                  <a:custGeom>
                    <a:avLst/>
                    <a:gdLst/>
                    <a:ahLst/>
                    <a:cxnLst/>
                    <a:rect l="l" t="t" r="r" b="b"/>
                    <a:pathLst>
                      <a:path w="62264" h="80456" extrusionOk="0">
                        <a:moveTo>
                          <a:pt x="0" y="0"/>
                        </a:moveTo>
                        <a:cubicBezTo>
                          <a:pt x="0" y="0"/>
                          <a:pt x="6449" y="9005"/>
                          <a:pt x="13578" y="21016"/>
                        </a:cubicBezTo>
                        <a:cubicBezTo>
                          <a:pt x="19128" y="30355"/>
                          <a:pt x="25151" y="41218"/>
                          <a:pt x="27932" y="53302"/>
                        </a:cubicBezTo>
                        <a:cubicBezTo>
                          <a:pt x="30088" y="62695"/>
                          <a:pt x="30155" y="71846"/>
                          <a:pt x="29723" y="80456"/>
                        </a:cubicBezTo>
                        <a:cubicBezTo>
                          <a:pt x="41989" y="76091"/>
                          <a:pt x="53150" y="69915"/>
                          <a:pt x="62264" y="60983"/>
                        </a:cubicBezTo>
                        <a:cubicBezTo>
                          <a:pt x="57868" y="54261"/>
                          <a:pt x="54559" y="47812"/>
                          <a:pt x="49197" y="41509"/>
                        </a:cubicBezTo>
                        <a:cubicBezTo>
                          <a:pt x="39870" y="30561"/>
                          <a:pt x="29736" y="22103"/>
                          <a:pt x="20755" y="15120"/>
                        </a:cubicBezTo>
                        <a:cubicBezTo>
                          <a:pt x="9175" y="6115"/>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2735;p25">
                    <a:extLst>
                      <a:ext uri="{FF2B5EF4-FFF2-40B4-BE49-F238E27FC236}">
                        <a16:creationId xmlns:a16="http://schemas.microsoft.com/office/drawing/2014/main" id="{2834DB5D-AB8D-900F-E8A3-17AE9C7DDCA5}"/>
                      </a:ext>
                    </a:extLst>
                  </p:cNvPr>
                  <p:cNvSpPr/>
                  <p:nvPr/>
                </p:nvSpPr>
                <p:spPr>
                  <a:xfrm>
                    <a:off x="5683865" y="1520536"/>
                    <a:ext cx="62518" cy="80456"/>
                  </a:xfrm>
                  <a:custGeom>
                    <a:avLst/>
                    <a:gdLst/>
                    <a:ahLst/>
                    <a:cxnLst/>
                    <a:rect l="l" t="t" r="r" b="b"/>
                    <a:pathLst>
                      <a:path w="62518" h="80456" extrusionOk="0">
                        <a:moveTo>
                          <a:pt x="32541" y="0"/>
                        </a:moveTo>
                        <a:cubicBezTo>
                          <a:pt x="20348" y="4378"/>
                          <a:pt x="9066" y="10590"/>
                          <a:pt x="0" y="19474"/>
                        </a:cubicBezTo>
                        <a:cubicBezTo>
                          <a:pt x="4420" y="26250"/>
                          <a:pt x="7663" y="32863"/>
                          <a:pt x="13067" y="39208"/>
                        </a:cubicBezTo>
                        <a:cubicBezTo>
                          <a:pt x="22352" y="50102"/>
                          <a:pt x="32559" y="58366"/>
                          <a:pt x="41509" y="65343"/>
                        </a:cubicBezTo>
                        <a:cubicBezTo>
                          <a:pt x="53156" y="74409"/>
                          <a:pt x="62519" y="80456"/>
                          <a:pt x="62519" y="80456"/>
                        </a:cubicBezTo>
                        <a:cubicBezTo>
                          <a:pt x="62519" y="80456"/>
                          <a:pt x="55809" y="71706"/>
                          <a:pt x="48687" y="59702"/>
                        </a:cubicBezTo>
                        <a:cubicBezTo>
                          <a:pt x="43137" y="50363"/>
                          <a:pt x="37368" y="39251"/>
                          <a:pt x="34593" y="27161"/>
                        </a:cubicBezTo>
                        <a:cubicBezTo>
                          <a:pt x="32432" y="17767"/>
                          <a:pt x="32110" y="8610"/>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2736;p25">
                    <a:extLst>
                      <a:ext uri="{FF2B5EF4-FFF2-40B4-BE49-F238E27FC236}">
                        <a16:creationId xmlns:a16="http://schemas.microsoft.com/office/drawing/2014/main" id="{D0C1D70B-0616-5EA7-4893-6C2A407F12EF}"/>
                      </a:ext>
                    </a:extLst>
                  </p:cNvPr>
                  <p:cNvSpPr/>
                  <p:nvPr/>
                </p:nvSpPr>
                <p:spPr>
                  <a:xfrm>
                    <a:off x="5742692" y="1515672"/>
                    <a:ext cx="47764" cy="90961"/>
                  </a:xfrm>
                  <a:custGeom>
                    <a:avLst/>
                    <a:gdLst/>
                    <a:ahLst/>
                    <a:cxnLst/>
                    <a:rect l="l" t="t" r="r" b="b"/>
                    <a:pathLst>
                      <a:path w="47764" h="90961" extrusionOk="0">
                        <a:moveTo>
                          <a:pt x="8562" y="0"/>
                        </a:moveTo>
                        <a:cubicBezTo>
                          <a:pt x="5915" y="8835"/>
                          <a:pt x="2818" y="17069"/>
                          <a:pt x="1385" y="26645"/>
                        </a:cubicBezTo>
                        <a:cubicBezTo>
                          <a:pt x="-498" y="39263"/>
                          <a:pt x="-48" y="50387"/>
                          <a:pt x="365" y="60983"/>
                        </a:cubicBezTo>
                        <a:cubicBezTo>
                          <a:pt x="790" y="71956"/>
                          <a:pt x="917" y="77657"/>
                          <a:pt x="1646" y="82503"/>
                        </a:cubicBezTo>
                        <a:cubicBezTo>
                          <a:pt x="1949" y="82879"/>
                          <a:pt x="3692" y="85326"/>
                          <a:pt x="3692" y="85320"/>
                        </a:cubicBezTo>
                        <a:cubicBezTo>
                          <a:pt x="3692" y="85320"/>
                          <a:pt x="2065" y="84136"/>
                          <a:pt x="1901" y="84039"/>
                        </a:cubicBezTo>
                        <a:cubicBezTo>
                          <a:pt x="2174" y="85782"/>
                          <a:pt x="2666" y="90961"/>
                          <a:pt x="2666" y="90961"/>
                        </a:cubicBezTo>
                        <a:cubicBezTo>
                          <a:pt x="2666" y="90961"/>
                          <a:pt x="5993" y="77457"/>
                          <a:pt x="11635" y="62003"/>
                        </a:cubicBezTo>
                        <a:cubicBezTo>
                          <a:pt x="14962" y="52901"/>
                          <a:pt x="18016" y="43343"/>
                          <a:pt x="24192" y="34848"/>
                        </a:cubicBezTo>
                        <a:cubicBezTo>
                          <a:pt x="31072" y="25376"/>
                          <a:pt x="39743" y="18095"/>
                          <a:pt x="47764" y="12296"/>
                        </a:cubicBezTo>
                        <a:cubicBezTo>
                          <a:pt x="36002" y="5386"/>
                          <a:pt x="22971" y="856"/>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2737;p25">
                    <a:extLst>
                      <a:ext uri="{FF2B5EF4-FFF2-40B4-BE49-F238E27FC236}">
                        <a16:creationId xmlns:a16="http://schemas.microsoft.com/office/drawing/2014/main" id="{C01189D4-F108-46E0-3B3D-B2D1DD666648}"/>
                      </a:ext>
                    </a:extLst>
                  </p:cNvPr>
                  <p:cNvSpPr/>
                  <p:nvPr/>
                </p:nvSpPr>
                <p:spPr>
                  <a:xfrm>
                    <a:off x="5701802" y="1600482"/>
                    <a:ext cx="47882" cy="91216"/>
                  </a:xfrm>
                  <a:custGeom>
                    <a:avLst/>
                    <a:gdLst/>
                    <a:ahLst/>
                    <a:cxnLst/>
                    <a:rect l="l" t="t" r="r" b="b"/>
                    <a:pathLst>
                      <a:path w="47882" h="91216" extrusionOk="0">
                        <a:moveTo>
                          <a:pt x="45353" y="0"/>
                        </a:moveTo>
                        <a:cubicBezTo>
                          <a:pt x="45353" y="0"/>
                          <a:pt x="42019" y="13511"/>
                          <a:pt x="36385" y="28952"/>
                        </a:cubicBezTo>
                        <a:cubicBezTo>
                          <a:pt x="33057" y="38067"/>
                          <a:pt x="29748" y="47612"/>
                          <a:pt x="23572" y="56113"/>
                        </a:cubicBezTo>
                        <a:cubicBezTo>
                          <a:pt x="16705" y="65568"/>
                          <a:pt x="8009" y="72866"/>
                          <a:pt x="0" y="78665"/>
                        </a:cubicBezTo>
                        <a:cubicBezTo>
                          <a:pt x="11853" y="85654"/>
                          <a:pt x="24908" y="90391"/>
                          <a:pt x="39457" y="91216"/>
                        </a:cubicBezTo>
                        <a:cubicBezTo>
                          <a:pt x="42117" y="82351"/>
                          <a:pt x="45195" y="74190"/>
                          <a:pt x="46634" y="64572"/>
                        </a:cubicBezTo>
                        <a:cubicBezTo>
                          <a:pt x="48523" y="51935"/>
                          <a:pt x="47818" y="40581"/>
                          <a:pt x="47400" y="29978"/>
                        </a:cubicBezTo>
                        <a:cubicBezTo>
                          <a:pt x="46975" y="19036"/>
                          <a:pt x="47102" y="13298"/>
                          <a:pt x="46379" y="8459"/>
                        </a:cubicBezTo>
                        <a:cubicBezTo>
                          <a:pt x="46076" y="8082"/>
                          <a:pt x="44327" y="5635"/>
                          <a:pt x="44327" y="5635"/>
                        </a:cubicBezTo>
                        <a:cubicBezTo>
                          <a:pt x="44327" y="5635"/>
                          <a:pt x="45961" y="6819"/>
                          <a:pt x="46118" y="6916"/>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2738;p25">
                    <a:extLst>
                      <a:ext uri="{FF2B5EF4-FFF2-40B4-BE49-F238E27FC236}">
                        <a16:creationId xmlns:a16="http://schemas.microsoft.com/office/drawing/2014/main" id="{32DCCE58-2626-C583-1A36-1C66D19D2BFF}"/>
                      </a:ext>
                    </a:extLst>
                  </p:cNvPr>
                  <p:cNvSpPr/>
                  <p:nvPr/>
                </p:nvSpPr>
                <p:spPr>
                  <a:xfrm>
                    <a:off x="5747663" y="1598876"/>
                    <a:ext cx="87380" cy="45933"/>
                  </a:xfrm>
                  <a:custGeom>
                    <a:avLst/>
                    <a:gdLst/>
                    <a:ahLst/>
                    <a:cxnLst/>
                    <a:rect l="l" t="t" r="r" b="b"/>
                    <a:pathLst>
                      <a:path w="87380" h="45933" extrusionOk="0">
                        <a:moveTo>
                          <a:pt x="60220" y="580"/>
                        </a:moveTo>
                        <a:cubicBezTo>
                          <a:pt x="47407" y="-701"/>
                          <a:pt x="35991" y="404"/>
                          <a:pt x="25371" y="1351"/>
                        </a:cubicBezTo>
                        <a:cubicBezTo>
                          <a:pt x="13391" y="2414"/>
                          <a:pt x="6869" y="3009"/>
                          <a:pt x="2564" y="3914"/>
                        </a:cubicBezTo>
                        <a:cubicBezTo>
                          <a:pt x="2285" y="4120"/>
                          <a:pt x="2" y="5450"/>
                          <a:pt x="2" y="5450"/>
                        </a:cubicBezTo>
                        <a:cubicBezTo>
                          <a:pt x="8" y="5487"/>
                          <a:pt x="-4" y="5669"/>
                          <a:pt x="2" y="5705"/>
                        </a:cubicBezTo>
                        <a:cubicBezTo>
                          <a:pt x="3378" y="6130"/>
                          <a:pt x="11539" y="8450"/>
                          <a:pt x="24345" y="12366"/>
                        </a:cubicBezTo>
                        <a:cubicBezTo>
                          <a:pt x="33775" y="15257"/>
                          <a:pt x="43794" y="18014"/>
                          <a:pt x="52787" y="23898"/>
                        </a:cubicBezTo>
                        <a:cubicBezTo>
                          <a:pt x="62375" y="30176"/>
                          <a:pt x="69971" y="38337"/>
                          <a:pt x="76104" y="45934"/>
                        </a:cubicBezTo>
                        <a:cubicBezTo>
                          <a:pt x="82462" y="33989"/>
                          <a:pt x="87083" y="20880"/>
                          <a:pt x="87380" y="6476"/>
                        </a:cubicBezTo>
                        <a:cubicBezTo>
                          <a:pt x="78333" y="4224"/>
                          <a:pt x="69971" y="1558"/>
                          <a:pt x="60220" y="58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2739;p25">
                    <a:extLst>
                      <a:ext uri="{FF2B5EF4-FFF2-40B4-BE49-F238E27FC236}">
                        <a16:creationId xmlns:a16="http://schemas.microsoft.com/office/drawing/2014/main" id="{7F33E64C-72F8-0DD8-0297-596A5B4C7D0E}"/>
                      </a:ext>
                    </a:extLst>
                  </p:cNvPr>
                  <p:cNvSpPr/>
                  <p:nvPr/>
                </p:nvSpPr>
                <p:spPr>
                  <a:xfrm>
                    <a:off x="5657475" y="1562307"/>
                    <a:ext cx="91471" cy="46008"/>
                  </a:xfrm>
                  <a:custGeom>
                    <a:avLst/>
                    <a:gdLst/>
                    <a:ahLst/>
                    <a:cxnLst/>
                    <a:rect l="l" t="t" r="r" b="b"/>
                    <a:pathLst>
                      <a:path w="91471" h="46008" extrusionOk="0">
                        <a:moveTo>
                          <a:pt x="11015" y="0"/>
                        </a:moveTo>
                        <a:cubicBezTo>
                          <a:pt x="4615" y="11974"/>
                          <a:pt x="298" y="24999"/>
                          <a:pt x="0" y="39457"/>
                        </a:cubicBezTo>
                        <a:cubicBezTo>
                          <a:pt x="9053" y="41710"/>
                          <a:pt x="17391" y="44375"/>
                          <a:pt x="27161" y="45353"/>
                        </a:cubicBezTo>
                        <a:cubicBezTo>
                          <a:pt x="40040" y="46640"/>
                          <a:pt x="51346" y="45796"/>
                          <a:pt x="62003" y="44837"/>
                        </a:cubicBezTo>
                        <a:cubicBezTo>
                          <a:pt x="73935" y="43768"/>
                          <a:pt x="80548" y="43167"/>
                          <a:pt x="84810" y="42275"/>
                        </a:cubicBezTo>
                        <a:cubicBezTo>
                          <a:pt x="85059" y="42086"/>
                          <a:pt x="87118" y="40738"/>
                          <a:pt x="87118" y="40738"/>
                        </a:cubicBezTo>
                        <a:cubicBezTo>
                          <a:pt x="87118" y="40738"/>
                          <a:pt x="86395" y="41947"/>
                          <a:pt x="86346" y="42020"/>
                        </a:cubicBezTo>
                        <a:cubicBezTo>
                          <a:pt x="87324" y="41807"/>
                          <a:pt x="91472" y="40993"/>
                          <a:pt x="91472" y="40993"/>
                        </a:cubicBezTo>
                        <a:cubicBezTo>
                          <a:pt x="91472" y="40993"/>
                          <a:pt x="78198" y="38285"/>
                          <a:pt x="62774" y="33561"/>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2740;p25">
                  <a:extLst>
                    <a:ext uri="{FF2B5EF4-FFF2-40B4-BE49-F238E27FC236}">
                      <a16:creationId xmlns:a16="http://schemas.microsoft.com/office/drawing/2014/main" id="{2B811300-818F-2D23-3DB8-8B560E5CDA68}"/>
                    </a:ext>
                  </a:extLst>
                </p:cNvPr>
                <p:cNvSpPr/>
                <p:nvPr/>
              </p:nvSpPr>
              <p:spPr>
                <a:xfrm>
                  <a:off x="5718725" y="1576145"/>
                  <a:ext cx="54935" cy="54941"/>
                </a:xfrm>
                <a:custGeom>
                  <a:avLst/>
                  <a:gdLst/>
                  <a:ahLst/>
                  <a:cxnLst/>
                  <a:rect l="l" t="t" r="r" b="b"/>
                  <a:pathLst>
                    <a:path w="54935" h="54941" extrusionOk="0">
                      <a:moveTo>
                        <a:pt x="0" y="27471"/>
                      </a:moveTo>
                      <a:cubicBezTo>
                        <a:pt x="0" y="12296"/>
                        <a:pt x="12296" y="0"/>
                        <a:pt x="27465" y="0"/>
                      </a:cubicBezTo>
                      <a:cubicBezTo>
                        <a:pt x="42639" y="0"/>
                        <a:pt x="54935" y="12296"/>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7" name="Google Shape;2741;p25">
              <a:extLst>
                <a:ext uri="{FF2B5EF4-FFF2-40B4-BE49-F238E27FC236}">
                  <a16:creationId xmlns:a16="http://schemas.microsoft.com/office/drawing/2014/main" id="{EE4A5C6A-FB11-77AC-C7BD-E825099ED4D5}"/>
                </a:ext>
              </a:extLst>
            </p:cNvPr>
            <p:cNvSpPr/>
            <p:nvPr/>
          </p:nvSpPr>
          <p:spPr>
            <a:xfrm>
              <a:off x="4799281" y="914327"/>
              <a:ext cx="199290" cy="326863"/>
            </a:xfrm>
            <a:custGeom>
              <a:avLst/>
              <a:gdLst/>
              <a:ahLst/>
              <a:cxnLst/>
              <a:rect l="l" t="t" r="r" b="b"/>
              <a:pathLst>
                <a:path w="127139" h="208525" extrusionOk="0">
                  <a:moveTo>
                    <a:pt x="115675" y="168"/>
                  </a:moveTo>
                  <a:cubicBezTo>
                    <a:pt x="114430" y="-141"/>
                    <a:pt x="113112" y="-50"/>
                    <a:pt x="111928" y="666"/>
                  </a:cubicBezTo>
                  <a:cubicBezTo>
                    <a:pt x="109560" y="2105"/>
                    <a:pt x="108741" y="5293"/>
                    <a:pt x="110180" y="7661"/>
                  </a:cubicBezTo>
                  <a:cubicBezTo>
                    <a:pt x="113835" y="13691"/>
                    <a:pt x="116033" y="18142"/>
                    <a:pt x="116804" y="21160"/>
                  </a:cubicBezTo>
                  <a:cubicBezTo>
                    <a:pt x="117035" y="22071"/>
                    <a:pt x="117072" y="22605"/>
                    <a:pt x="117053" y="23036"/>
                  </a:cubicBezTo>
                  <a:cubicBezTo>
                    <a:pt x="116361" y="23522"/>
                    <a:pt x="113173" y="23413"/>
                    <a:pt x="104933" y="22162"/>
                  </a:cubicBezTo>
                  <a:cubicBezTo>
                    <a:pt x="103561" y="21949"/>
                    <a:pt x="102608" y="21791"/>
                    <a:pt x="101685" y="21658"/>
                  </a:cubicBezTo>
                  <a:cubicBezTo>
                    <a:pt x="86146" y="19484"/>
                    <a:pt x="77426" y="21530"/>
                    <a:pt x="75319" y="33152"/>
                  </a:cubicBezTo>
                  <a:cubicBezTo>
                    <a:pt x="74912" y="35405"/>
                    <a:pt x="75137" y="37694"/>
                    <a:pt x="75945" y="39905"/>
                  </a:cubicBezTo>
                  <a:cubicBezTo>
                    <a:pt x="76801" y="42249"/>
                    <a:pt x="78209" y="44465"/>
                    <a:pt x="80316" y="47027"/>
                  </a:cubicBezTo>
                  <a:cubicBezTo>
                    <a:pt x="81082" y="47956"/>
                    <a:pt x="81938" y="48904"/>
                    <a:pt x="83061" y="50148"/>
                  </a:cubicBezTo>
                  <a:cubicBezTo>
                    <a:pt x="83158" y="50252"/>
                    <a:pt x="85211" y="52474"/>
                    <a:pt x="85812" y="53148"/>
                  </a:cubicBezTo>
                  <a:cubicBezTo>
                    <a:pt x="92455" y="60580"/>
                    <a:pt x="94908" y="65469"/>
                    <a:pt x="93809" y="71517"/>
                  </a:cubicBezTo>
                  <a:cubicBezTo>
                    <a:pt x="93578" y="72792"/>
                    <a:pt x="93250" y="72949"/>
                    <a:pt x="91435" y="73016"/>
                  </a:cubicBezTo>
                  <a:cubicBezTo>
                    <a:pt x="89067" y="73101"/>
                    <a:pt x="86565" y="72555"/>
                    <a:pt x="79812" y="70891"/>
                  </a:cubicBezTo>
                  <a:cubicBezTo>
                    <a:pt x="79090" y="70715"/>
                    <a:pt x="79047" y="70697"/>
                    <a:pt x="78319" y="70515"/>
                  </a:cubicBezTo>
                  <a:cubicBezTo>
                    <a:pt x="66096" y="67545"/>
                    <a:pt x="59987" y="67375"/>
                    <a:pt x="54825" y="72391"/>
                  </a:cubicBezTo>
                  <a:cubicBezTo>
                    <a:pt x="42299" y="84566"/>
                    <a:pt x="44916" y="93419"/>
                    <a:pt x="57825" y="105879"/>
                  </a:cubicBezTo>
                  <a:cubicBezTo>
                    <a:pt x="58159" y="106207"/>
                    <a:pt x="58111" y="106177"/>
                    <a:pt x="58451" y="106504"/>
                  </a:cubicBezTo>
                  <a:cubicBezTo>
                    <a:pt x="68087" y="115795"/>
                    <a:pt x="69387" y="118971"/>
                    <a:pt x="63448" y="125747"/>
                  </a:cubicBezTo>
                  <a:cubicBezTo>
                    <a:pt x="61972" y="127423"/>
                    <a:pt x="60782" y="127909"/>
                    <a:pt x="59325" y="127745"/>
                  </a:cubicBezTo>
                  <a:cubicBezTo>
                    <a:pt x="57801" y="127575"/>
                    <a:pt x="56107" y="126822"/>
                    <a:pt x="52700" y="124994"/>
                  </a:cubicBezTo>
                  <a:cubicBezTo>
                    <a:pt x="44108" y="120392"/>
                    <a:pt x="40526" y="119432"/>
                    <a:pt x="35206" y="123124"/>
                  </a:cubicBezTo>
                  <a:cubicBezTo>
                    <a:pt x="25473" y="129870"/>
                    <a:pt x="22018" y="137728"/>
                    <a:pt x="24714" y="146241"/>
                  </a:cubicBezTo>
                  <a:cubicBezTo>
                    <a:pt x="26547" y="152040"/>
                    <a:pt x="29966" y="156357"/>
                    <a:pt x="38206" y="164731"/>
                  </a:cubicBezTo>
                  <a:cubicBezTo>
                    <a:pt x="48644" y="175333"/>
                    <a:pt x="51030" y="179134"/>
                    <a:pt x="49203" y="182474"/>
                  </a:cubicBezTo>
                  <a:cubicBezTo>
                    <a:pt x="46464" y="187477"/>
                    <a:pt x="42062" y="188734"/>
                    <a:pt x="29085" y="189475"/>
                  </a:cubicBezTo>
                  <a:cubicBezTo>
                    <a:pt x="28800" y="189487"/>
                    <a:pt x="28745" y="189578"/>
                    <a:pt x="28460" y="189596"/>
                  </a:cubicBezTo>
                  <a:cubicBezTo>
                    <a:pt x="13170" y="190471"/>
                    <a:pt x="6309" y="192456"/>
                    <a:pt x="844" y="200721"/>
                  </a:cubicBezTo>
                  <a:cubicBezTo>
                    <a:pt x="-680" y="203028"/>
                    <a:pt x="-91" y="206185"/>
                    <a:pt x="2222" y="207716"/>
                  </a:cubicBezTo>
                  <a:cubicBezTo>
                    <a:pt x="4530" y="209246"/>
                    <a:pt x="7687" y="208529"/>
                    <a:pt x="9217" y="206216"/>
                  </a:cubicBezTo>
                  <a:cubicBezTo>
                    <a:pt x="12272" y="201601"/>
                    <a:pt x="16899" y="200289"/>
                    <a:pt x="29085" y="199591"/>
                  </a:cubicBezTo>
                  <a:cubicBezTo>
                    <a:pt x="29365" y="199579"/>
                    <a:pt x="29298" y="199609"/>
                    <a:pt x="29583" y="199591"/>
                  </a:cubicBezTo>
                  <a:cubicBezTo>
                    <a:pt x="45997" y="198656"/>
                    <a:pt x="52998" y="196488"/>
                    <a:pt x="58074" y="187222"/>
                  </a:cubicBezTo>
                  <a:cubicBezTo>
                    <a:pt x="61025" y="181830"/>
                    <a:pt x="60187" y="176219"/>
                    <a:pt x="56574" y="170481"/>
                  </a:cubicBezTo>
                  <a:cubicBezTo>
                    <a:pt x="54255" y="166795"/>
                    <a:pt x="52063" y="164451"/>
                    <a:pt x="45329" y="157608"/>
                  </a:cubicBezTo>
                  <a:cubicBezTo>
                    <a:pt x="38279" y="150449"/>
                    <a:pt x="35376" y="146812"/>
                    <a:pt x="34204" y="143114"/>
                  </a:cubicBezTo>
                  <a:cubicBezTo>
                    <a:pt x="32959" y="139173"/>
                    <a:pt x="34459" y="135657"/>
                    <a:pt x="40829" y="131243"/>
                  </a:cubicBezTo>
                  <a:cubicBezTo>
                    <a:pt x="41594" y="130714"/>
                    <a:pt x="42936" y="131182"/>
                    <a:pt x="47952" y="133866"/>
                  </a:cubicBezTo>
                  <a:cubicBezTo>
                    <a:pt x="52488" y="136295"/>
                    <a:pt x="54965" y="137254"/>
                    <a:pt x="58195" y="137618"/>
                  </a:cubicBezTo>
                  <a:cubicBezTo>
                    <a:pt x="62956" y="138147"/>
                    <a:pt x="67334" y="136489"/>
                    <a:pt x="70941" y="132366"/>
                  </a:cubicBezTo>
                  <a:cubicBezTo>
                    <a:pt x="76740" y="125759"/>
                    <a:pt x="78276" y="119080"/>
                    <a:pt x="75817" y="112625"/>
                  </a:cubicBezTo>
                  <a:cubicBezTo>
                    <a:pt x="74123" y="108168"/>
                    <a:pt x="71627" y="105211"/>
                    <a:pt x="65446" y="99254"/>
                  </a:cubicBezTo>
                  <a:cubicBezTo>
                    <a:pt x="65112" y="98932"/>
                    <a:pt x="65154" y="98951"/>
                    <a:pt x="64820" y="98629"/>
                  </a:cubicBezTo>
                  <a:cubicBezTo>
                    <a:pt x="55439" y="89569"/>
                    <a:pt x="54577" y="86679"/>
                    <a:pt x="61821" y="79635"/>
                  </a:cubicBezTo>
                  <a:cubicBezTo>
                    <a:pt x="63369" y="78135"/>
                    <a:pt x="67364" y="78178"/>
                    <a:pt x="75945" y="80260"/>
                  </a:cubicBezTo>
                  <a:cubicBezTo>
                    <a:pt x="76655" y="80437"/>
                    <a:pt x="76600" y="80461"/>
                    <a:pt x="77317" y="80637"/>
                  </a:cubicBezTo>
                  <a:cubicBezTo>
                    <a:pt x="85144" y="82562"/>
                    <a:pt x="88107" y="83151"/>
                    <a:pt x="91811" y="83011"/>
                  </a:cubicBezTo>
                  <a:cubicBezTo>
                    <a:pt x="98023" y="82774"/>
                    <a:pt x="102541" y="79550"/>
                    <a:pt x="103682" y="73265"/>
                  </a:cubicBezTo>
                  <a:cubicBezTo>
                    <a:pt x="105486" y="63325"/>
                    <a:pt x="101824" y="56057"/>
                    <a:pt x="93311" y="46523"/>
                  </a:cubicBezTo>
                  <a:cubicBezTo>
                    <a:pt x="86079" y="38429"/>
                    <a:pt x="86182" y="38435"/>
                    <a:pt x="85435" y="36401"/>
                  </a:cubicBezTo>
                  <a:cubicBezTo>
                    <a:pt x="85217" y="35794"/>
                    <a:pt x="85114" y="35308"/>
                    <a:pt x="85186" y="34901"/>
                  </a:cubicBezTo>
                  <a:cubicBezTo>
                    <a:pt x="85897" y="30985"/>
                    <a:pt x="89716" y="30171"/>
                    <a:pt x="100306" y="31653"/>
                  </a:cubicBezTo>
                  <a:cubicBezTo>
                    <a:pt x="101187" y="31780"/>
                    <a:pt x="102098" y="31829"/>
                    <a:pt x="103433" y="32029"/>
                  </a:cubicBezTo>
                  <a:cubicBezTo>
                    <a:pt x="116331" y="33996"/>
                    <a:pt x="119834" y="34154"/>
                    <a:pt x="123927" y="30529"/>
                  </a:cubicBezTo>
                  <a:cubicBezTo>
                    <a:pt x="129677" y="25429"/>
                    <a:pt x="127552" y="16849"/>
                    <a:pt x="118802" y="2415"/>
                  </a:cubicBezTo>
                  <a:cubicBezTo>
                    <a:pt x="118086" y="1231"/>
                    <a:pt x="116926" y="472"/>
                    <a:pt x="115675" y="16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742;p25">
              <a:extLst>
                <a:ext uri="{FF2B5EF4-FFF2-40B4-BE49-F238E27FC236}">
                  <a16:creationId xmlns:a16="http://schemas.microsoft.com/office/drawing/2014/main" id="{8E86EF97-1744-CCE8-BC94-6271879DF32F}"/>
                </a:ext>
              </a:extLst>
            </p:cNvPr>
            <p:cNvSpPr/>
            <p:nvPr/>
          </p:nvSpPr>
          <p:spPr>
            <a:xfrm>
              <a:off x="6023066" y="877707"/>
              <a:ext cx="203416" cy="339110"/>
            </a:xfrm>
            <a:custGeom>
              <a:avLst/>
              <a:gdLst/>
              <a:ahLst/>
              <a:cxnLst/>
              <a:rect l="l" t="t" r="r" b="b"/>
              <a:pathLst>
                <a:path w="129771" h="216338" extrusionOk="0">
                  <a:moveTo>
                    <a:pt x="26284" y="269"/>
                  </a:moveTo>
                  <a:cubicBezTo>
                    <a:pt x="25070" y="-162"/>
                    <a:pt x="23612" y="-71"/>
                    <a:pt x="22398" y="518"/>
                  </a:cubicBezTo>
                  <a:cubicBezTo>
                    <a:pt x="19908" y="1708"/>
                    <a:pt x="18816" y="4641"/>
                    <a:pt x="20030" y="7142"/>
                  </a:cubicBezTo>
                  <a:cubicBezTo>
                    <a:pt x="21487" y="10306"/>
                    <a:pt x="19605" y="14180"/>
                    <a:pt x="11407" y="24387"/>
                  </a:cubicBezTo>
                  <a:cubicBezTo>
                    <a:pt x="6185" y="30824"/>
                    <a:pt x="3878" y="34121"/>
                    <a:pt x="1995" y="38256"/>
                  </a:cubicBezTo>
                  <a:cubicBezTo>
                    <a:pt x="-1496" y="46156"/>
                    <a:pt x="-555" y="53601"/>
                    <a:pt x="6003" y="60001"/>
                  </a:cubicBezTo>
                  <a:cubicBezTo>
                    <a:pt x="14322" y="68089"/>
                    <a:pt x="24280" y="69073"/>
                    <a:pt x="37761" y="65624"/>
                  </a:cubicBezTo>
                  <a:cubicBezTo>
                    <a:pt x="40129" y="65016"/>
                    <a:pt x="42254" y="64379"/>
                    <a:pt x="45897" y="63249"/>
                  </a:cubicBezTo>
                  <a:cubicBezTo>
                    <a:pt x="56706" y="59873"/>
                    <a:pt x="60531" y="59060"/>
                    <a:pt x="64357" y="59624"/>
                  </a:cubicBezTo>
                  <a:cubicBezTo>
                    <a:pt x="68547" y="60244"/>
                    <a:pt x="71340" y="63304"/>
                    <a:pt x="73101" y="71246"/>
                  </a:cubicBezTo>
                  <a:cubicBezTo>
                    <a:pt x="74376" y="76687"/>
                    <a:pt x="72069" y="79080"/>
                    <a:pt x="62353" y="84362"/>
                  </a:cubicBezTo>
                  <a:cubicBezTo>
                    <a:pt x="62110" y="84496"/>
                    <a:pt x="62231" y="84484"/>
                    <a:pt x="61989" y="84611"/>
                  </a:cubicBezTo>
                  <a:cubicBezTo>
                    <a:pt x="46869" y="92833"/>
                    <a:pt x="41586" y="99768"/>
                    <a:pt x="47112" y="114225"/>
                  </a:cubicBezTo>
                  <a:cubicBezTo>
                    <a:pt x="49358" y="120091"/>
                    <a:pt x="54156" y="123224"/>
                    <a:pt x="60592" y="124226"/>
                  </a:cubicBezTo>
                  <a:cubicBezTo>
                    <a:pt x="64843" y="124882"/>
                    <a:pt x="68364" y="124694"/>
                    <a:pt x="76987" y="123850"/>
                  </a:cubicBezTo>
                  <a:cubicBezTo>
                    <a:pt x="77716" y="123777"/>
                    <a:pt x="77776" y="123795"/>
                    <a:pt x="78505" y="123722"/>
                  </a:cubicBezTo>
                  <a:cubicBezTo>
                    <a:pt x="90042" y="122617"/>
                    <a:pt x="95082" y="123249"/>
                    <a:pt x="97754" y="126473"/>
                  </a:cubicBezTo>
                  <a:cubicBezTo>
                    <a:pt x="100851" y="130292"/>
                    <a:pt x="101033" y="132624"/>
                    <a:pt x="99333" y="135096"/>
                  </a:cubicBezTo>
                  <a:cubicBezTo>
                    <a:pt x="97632" y="137646"/>
                    <a:pt x="94657" y="139893"/>
                    <a:pt x="87856" y="144095"/>
                  </a:cubicBezTo>
                  <a:cubicBezTo>
                    <a:pt x="86399" y="144993"/>
                    <a:pt x="85610" y="145515"/>
                    <a:pt x="84881" y="145965"/>
                  </a:cubicBezTo>
                  <a:cubicBezTo>
                    <a:pt x="73708" y="152930"/>
                    <a:pt x="69215" y="157581"/>
                    <a:pt x="70611" y="165456"/>
                  </a:cubicBezTo>
                  <a:cubicBezTo>
                    <a:pt x="73162" y="179574"/>
                    <a:pt x="81602" y="183497"/>
                    <a:pt x="100001" y="184954"/>
                  </a:cubicBezTo>
                  <a:cubicBezTo>
                    <a:pt x="100547" y="184997"/>
                    <a:pt x="100547" y="185033"/>
                    <a:pt x="101094" y="185076"/>
                  </a:cubicBezTo>
                  <a:cubicBezTo>
                    <a:pt x="113360" y="186035"/>
                    <a:pt x="117489" y="187274"/>
                    <a:pt x="119493" y="191452"/>
                  </a:cubicBezTo>
                  <a:cubicBezTo>
                    <a:pt x="120100" y="192806"/>
                    <a:pt x="118764" y="194135"/>
                    <a:pt x="111841" y="197949"/>
                  </a:cubicBezTo>
                  <a:cubicBezTo>
                    <a:pt x="111356" y="198216"/>
                    <a:pt x="111356" y="198301"/>
                    <a:pt x="110870" y="198574"/>
                  </a:cubicBezTo>
                  <a:cubicBezTo>
                    <a:pt x="103219" y="202764"/>
                    <a:pt x="100183" y="205011"/>
                    <a:pt x="98118" y="209194"/>
                  </a:cubicBezTo>
                  <a:cubicBezTo>
                    <a:pt x="96904" y="211678"/>
                    <a:pt x="97876" y="214593"/>
                    <a:pt x="100365" y="215813"/>
                  </a:cubicBezTo>
                  <a:cubicBezTo>
                    <a:pt x="102854" y="217040"/>
                    <a:pt x="105890" y="216050"/>
                    <a:pt x="107105" y="213566"/>
                  </a:cubicBezTo>
                  <a:cubicBezTo>
                    <a:pt x="107834" y="212036"/>
                    <a:pt x="110141" y="210385"/>
                    <a:pt x="115727" y="207318"/>
                  </a:cubicBezTo>
                  <a:cubicBezTo>
                    <a:pt x="116213" y="207045"/>
                    <a:pt x="116213" y="207093"/>
                    <a:pt x="116699" y="206820"/>
                  </a:cubicBezTo>
                  <a:cubicBezTo>
                    <a:pt x="121678" y="204088"/>
                    <a:pt x="124047" y="202473"/>
                    <a:pt x="126233" y="200195"/>
                  </a:cubicBezTo>
                  <a:cubicBezTo>
                    <a:pt x="129755" y="196497"/>
                    <a:pt x="130847" y="191968"/>
                    <a:pt x="128601" y="187201"/>
                  </a:cubicBezTo>
                  <a:cubicBezTo>
                    <a:pt x="124411" y="178354"/>
                    <a:pt x="117792" y="176326"/>
                    <a:pt x="101883" y="175081"/>
                  </a:cubicBezTo>
                  <a:cubicBezTo>
                    <a:pt x="101276" y="175038"/>
                    <a:pt x="101397" y="175002"/>
                    <a:pt x="100851" y="174953"/>
                  </a:cubicBezTo>
                  <a:cubicBezTo>
                    <a:pt x="86642" y="173830"/>
                    <a:pt x="81966" y="171717"/>
                    <a:pt x="80509" y="163708"/>
                  </a:cubicBezTo>
                  <a:cubicBezTo>
                    <a:pt x="80144" y="161777"/>
                    <a:pt x="82755" y="159154"/>
                    <a:pt x="90225" y="154466"/>
                  </a:cubicBezTo>
                  <a:cubicBezTo>
                    <a:pt x="90953" y="154029"/>
                    <a:pt x="91621" y="153494"/>
                    <a:pt x="93078" y="152590"/>
                  </a:cubicBezTo>
                  <a:cubicBezTo>
                    <a:pt x="101154" y="147598"/>
                    <a:pt x="104919" y="144769"/>
                    <a:pt x="107712" y="140591"/>
                  </a:cubicBezTo>
                  <a:cubicBezTo>
                    <a:pt x="111963" y="134282"/>
                    <a:pt x="111295" y="127214"/>
                    <a:pt x="105466" y="120103"/>
                  </a:cubicBezTo>
                  <a:cubicBezTo>
                    <a:pt x="99818" y="113199"/>
                    <a:pt x="92471" y="112288"/>
                    <a:pt x="77473" y="113727"/>
                  </a:cubicBezTo>
                  <a:cubicBezTo>
                    <a:pt x="76744" y="113800"/>
                    <a:pt x="76744" y="113904"/>
                    <a:pt x="76015" y="113976"/>
                  </a:cubicBezTo>
                  <a:cubicBezTo>
                    <a:pt x="62292" y="115324"/>
                    <a:pt x="58042" y="114602"/>
                    <a:pt x="56524" y="110606"/>
                  </a:cubicBezTo>
                  <a:cubicBezTo>
                    <a:pt x="53366" y="102354"/>
                    <a:pt x="55491" y="99591"/>
                    <a:pt x="66725" y="93483"/>
                  </a:cubicBezTo>
                  <a:cubicBezTo>
                    <a:pt x="66968" y="93355"/>
                    <a:pt x="67029" y="93367"/>
                    <a:pt x="67271" y="93234"/>
                  </a:cubicBezTo>
                  <a:cubicBezTo>
                    <a:pt x="80630" y="85972"/>
                    <a:pt x="85488" y="80494"/>
                    <a:pt x="82877" y="68994"/>
                  </a:cubicBezTo>
                  <a:cubicBezTo>
                    <a:pt x="80205" y="57323"/>
                    <a:pt x="74437" y="51038"/>
                    <a:pt x="65753" y="49751"/>
                  </a:cubicBezTo>
                  <a:cubicBezTo>
                    <a:pt x="59803" y="48870"/>
                    <a:pt x="55552" y="49715"/>
                    <a:pt x="42983" y="53625"/>
                  </a:cubicBezTo>
                  <a:cubicBezTo>
                    <a:pt x="39522" y="54712"/>
                    <a:pt x="37396" y="55325"/>
                    <a:pt x="35271" y="55878"/>
                  </a:cubicBezTo>
                  <a:cubicBezTo>
                    <a:pt x="24827" y="58543"/>
                    <a:pt x="18269" y="57869"/>
                    <a:pt x="12986" y="52751"/>
                  </a:cubicBezTo>
                  <a:cubicBezTo>
                    <a:pt x="9646" y="49441"/>
                    <a:pt x="9282" y="46618"/>
                    <a:pt x="11165" y="42379"/>
                  </a:cubicBezTo>
                  <a:cubicBezTo>
                    <a:pt x="12500" y="39325"/>
                    <a:pt x="14504" y="36374"/>
                    <a:pt x="19119" y="30636"/>
                  </a:cubicBezTo>
                  <a:cubicBezTo>
                    <a:pt x="30231" y="16913"/>
                    <a:pt x="33146" y="11350"/>
                    <a:pt x="29138" y="2892"/>
                  </a:cubicBezTo>
                  <a:cubicBezTo>
                    <a:pt x="28531" y="1641"/>
                    <a:pt x="27438" y="700"/>
                    <a:pt x="26284" y="26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743;p25">
              <a:extLst>
                <a:ext uri="{FF2B5EF4-FFF2-40B4-BE49-F238E27FC236}">
                  <a16:creationId xmlns:a16="http://schemas.microsoft.com/office/drawing/2014/main" id="{FF977D7E-5A20-9000-8C11-9DCC11EE7B1B}"/>
                </a:ext>
              </a:extLst>
            </p:cNvPr>
            <p:cNvSpPr/>
            <p:nvPr/>
          </p:nvSpPr>
          <p:spPr>
            <a:xfrm>
              <a:off x="5673664" y="1980071"/>
              <a:ext cx="454199" cy="271515"/>
            </a:xfrm>
            <a:custGeom>
              <a:avLst/>
              <a:gdLst/>
              <a:ahLst/>
              <a:cxnLst/>
              <a:rect l="l" t="t" r="r" b="b"/>
              <a:pathLst>
                <a:path w="289760" h="173215" extrusionOk="0">
                  <a:moveTo>
                    <a:pt x="247631" y="3"/>
                  </a:moveTo>
                  <a:cubicBezTo>
                    <a:pt x="242774" y="113"/>
                    <a:pt x="237855" y="2972"/>
                    <a:pt x="232633" y="9124"/>
                  </a:cubicBezTo>
                  <a:cubicBezTo>
                    <a:pt x="226014" y="16847"/>
                    <a:pt x="224921" y="26259"/>
                    <a:pt x="227107" y="38865"/>
                  </a:cubicBezTo>
                  <a:cubicBezTo>
                    <a:pt x="227593" y="41507"/>
                    <a:pt x="228200" y="43984"/>
                    <a:pt x="229111" y="47986"/>
                  </a:cubicBezTo>
                  <a:cubicBezTo>
                    <a:pt x="231783" y="59341"/>
                    <a:pt x="232390" y="63033"/>
                    <a:pt x="231479" y="66475"/>
                  </a:cubicBezTo>
                  <a:cubicBezTo>
                    <a:pt x="230629" y="70022"/>
                    <a:pt x="227472" y="71946"/>
                    <a:pt x="219140" y="72226"/>
                  </a:cubicBezTo>
                  <a:cubicBezTo>
                    <a:pt x="214647" y="72378"/>
                    <a:pt x="212497" y="69214"/>
                    <a:pt x="209765" y="58357"/>
                  </a:cubicBezTo>
                  <a:cubicBezTo>
                    <a:pt x="209577" y="57604"/>
                    <a:pt x="209583" y="57616"/>
                    <a:pt x="209388" y="56857"/>
                  </a:cubicBezTo>
                  <a:cubicBezTo>
                    <a:pt x="207536" y="49449"/>
                    <a:pt x="206504" y="46134"/>
                    <a:pt x="204270" y="42861"/>
                  </a:cubicBezTo>
                  <a:cubicBezTo>
                    <a:pt x="200778" y="37760"/>
                    <a:pt x="195508" y="35665"/>
                    <a:pt x="188901" y="37365"/>
                  </a:cubicBezTo>
                  <a:cubicBezTo>
                    <a:pt x="167496" y="42873"/>
                    <a:pt x="163106" y="55473"/>
                    <a:pt x="166908" y="78723"/>
                  </a:cubicBezTo>
                  <a:cubicBezTo>
                    <a:pt x="167071" y="79737"/>
                    <a:pt x="167254" y="80727"/>
                    <a:pt x="167533" y="82348"/>
                  </a:cubicBezTo>
                  <a:cubicBezTo>
                    <a:pt x="170053" y="96964"/>
                    <a:pt x="170010" y="102247"/>
                    <a:pt x="166531" y="105963"/>
                  </a:cubicBezTo>
                  <a:cubicBezTo>
                    <a:pt x="164515" y="108119"/>
                    <a:pt x="163950" y="108076"/>
                    <a:pt x="161285" y="105337"/>
                  </a:cubicBezTo>
                  <a:cubicBezTo>
                    <a:pt x="160192" y="104220"/>
                    <a:pt x="158917" y="102635"/>
                    <a:pt x="157410" y="100589"/>
                  </a:cubicBezTo>
                  <a:cubicBezTo>
                    <a:pt x="156506" y="99368"/>
                    <a:pt x="153227" y="94863"/>
                    <a:pt x="153039" y="94596"/>
                  </a:cubicBezTo>
                  <a:cubicBezTo>
                    <a:pt x="147507" y="86921"/>
                    <a:pt x="143596" y="82476"/>
                    <a:pt x="138417" y="79725"/>
                  </a:cubicBezTo>
                  <a:cubicBezTo>
                    <a:pt x="131136" y="75857"/>
                    <a:pt x="123145" y="76713"/>
                    <a:pt x="115051" y="82725"/>
                  </a:cubicBezTo>
                  <a:cubicBezTo>
                    <a:pt x="106125" y="89355"/>
                    <a:pt x="106932" y="97492"/>
                    <a:pt x="113302" y="114585"/>
                  </a:cubicBezTo>
                  <a:cubicBezTo>
                    <a:pt x="113442" y="114962"/>
                    <a:pt x="113412" y="114956"/>
                    <a:pt x="113551" y="115338"/>
                  </a:cubicBezTo>
                  <a:cubicBezTo>
                    <a:pt x="118767" y="129310"/>
                    <a:pt x="119217" y="133695"/>
                    <a:pt x="115051" y="135954"/>
                  </a:cubicBezTo>
                  <a:cubicBezTo>
                    <a:pt x="109276" y="139087"/>
                    <a:pt x="105597" y="136706"/>
                    <a:pt x="96306" y="125455"/>
                  </a:cubicBezTo>
                  <a:cubicBezTo>
                    <a:pt x="96191" y="125309"/>
                    <a:pt x="96179" y="125351"/>
                    <a:pt x="96057" y="125206"/>
                  </a:cubicBezTo>
                  <a:cubicBezTo>
                    <a:pt x="89979" y="117846"/>
                    <a:pt x="86998" y="114731"/>
                    <a:pt x="82565" y="112339"/>
                  </a:cubicBezTo>
                  <a:cubicBezTo>
                    <a:pt x="76031" y="108811"/>
                    <a:pt x="69072" y="109509"/>
                    <a:pt x="62071" y="114713"/>
                  </a:cubicBezTo>
                  <a:cubicBezTo>
                    <a:pt x="55708" y="119437"/>
                    <a:pt x="55143" y="124398"/>
                    <a:pt x="56448" y="138079"/>
                  </a:cubicBezTo>
                  <a:cubicBezTo>
                    <a:pt x="56813" y="141922"/>
                    <a:pt x="56934" y="143987"/>
                    <a:pt x="56946" y="146197"/>
                  </a:cubicBezTo>
                  <a:cubicBezTo>
                    <a:pt x="57007" y="153848"/>
                    <a:pt x="55119" y="158888"/>
                    <a:pt x="49824" y="162817"/>
                  </a:cubicBezTo>
                  <a:cubicBezTo>
                    <a:pt x="47935" y="164225"/>
                    <a:pt x="45300" y="162628"/>
                    <a:pt x="34206" y="153199"/>
                  </a:cubicBezTo>
                  <a:cubicBezTo>
                    <a:pt x="21758" y="142615"/>
                    <a:pt x="13688" y="138583"/>
                    <a:pt x="3590" y="141698"/>
                  </a:cubicBezTo>
                  <a:cubicBezTo>
                    <a:pt x="949" y="142518"/>
                    <a:pt x="-600" y="145426"/>
                    <a:pt x="220" y="148074"/>
                  </a:cubicBezTo>
                  <a:cubicBezTo>
                    <a:pt x="1040" y="150721"/>
                    <a:pt x="3942" y="152142"/>
                    <a:pt x="6590" y="151322"/>
                  </a:cubicBezTo>
                  <a:cubicBezTo>
                    <a:pt x="12152" y="149604"/>
                    <a:pt x="17811" y="152397"/>
                    <a:pt x="27709" y="160819"/>
                  </a:cubicBezTo>
                  <a:cubicBezTo>
                    <a:pt x="28365" y="161378"/>
                    <a:pt x="32912" y="165319"/>
                    <a:pt x="33829" y="166065"/>
                  </a:cubicBezTo>
                  <a:cubicBezTo>
                    <a:pt x="36234" y="168021"/>
                    <a:pt x="38256" y="169442"/>
                    <a:pt x="40205" y="170565"/>
                  </a:cubicBezTo>
                  <a:cubicBezTo>
                    <a:pt x="45792" y="173789"/>
                    <a:pt x="51129" y="174305"/>
                    <a:pt x="55823" y="170814"/>
                  </a:cubicBezTo>
                  <a:cubicBezTo>
                    <a:pt x="64020" y="164730"/>
                    <a:pt x="67026" y="156647"/>
                    <a:pt x="66947" y="146076"/>
                  </a:cubicBezTo>
                  <a:cubicBezTo>
                    <a:pt x="66923" y="143483"/>
                    <a:pt x="66838" y="141327"/>
                    <a:pt x="66443" y="137204"/>
                  </a:cubicBezTo>
                  <a:cubicBezTo>
                    <a:pt x="65502" y="127349"/>
                    <a:pt x="65842" y="124362"/>
                    <a:pt x="68071" y="122710"/>
                  </a:cubicBezTo>
                  <a:cubicBezTo>
                    <a:pt x="74853" y="117670"/>
                    <a:pt x="78466" y="119662"/>
                    <a:pt x="88309" y="131582"/>
                  </a:cubicBezTo>
                  <a:cubicBezTo>
                    <a:pt x="88430" y="131727"/>
                    <a:pt x="88443" y="131685"/>
                    <a:pt x="88564" y="131830"/>
                  </a:cubicBezTo>
                  <a:cubicBezTo>
                    <a:pt x="94284" y="138759"/>
                    <a:pt x="96950" y="141686"/>
                    <a:pt x="100933" y="144200"/>
                  </a:cubicBezTo>
                  <a:cubicBezTo>
                    <a:pt x="106853" y="147940"/>
                    <a:pt x="113229" y="148262"/>
                    <a:pt x="119800" y="144697"/>
                  </a:cubicBezTo>
                  <a:cubicBezTo>
                    <a:pt x="125920" y="141382"/>
                    <a:pt x="128398" y="135844"/>
                    <a:pt x="127797" y="128831"/>
                  </a:cubicBezTo>
                  <a:cubicBezTo>
                    <a:pt x="127408" y="124289"/>
                    <a:pt x="126327" y="120621"/>
                    <a:pt x="123048" y="111835"/>
                  </a:cubicBezTo>
                  <a:cubicBezTo>
                    <a:pt x="122908" y="111458"/>
                    <a:pt x="122811" y="111464"/>
                    <a:pt x="122672" y="111088"/>
                  </a:cubicBezTo>
                  <a:cubicBezTo>
                    <a:pt x="117935" y="98367"/>
                    <a:pt x="117474" y="93497"/>
                    <a:pt x="121050" y="90843"/>
                  </a:cubicBezTo>
                  <a:cubicBezTo>
                    <a:pt x="129934" y="84243"/>
                    <a:pt x="135326" y="87042"/>
                    <a:pt x="144914" y="100340"/>
                  </a:cubicBezTo>
                  <a:cubicBezTo>
                    <a:pt x="145060" y="100546"/>
                    <a:pt x="148448" y="105283"/>
                    <a:pt x="149414" y="106588"/>
                  </a:cubicBezTo>
                  <a:cubicBezTo>
                    <a:pt x="151169" y="108963"/>
                    <a:pt x="152571" y="110705"/>
                    <a:pt x="154035" y="112211"/>
                  </a:cubicBezTo>
                  <a:cubicBezTo>
                    <a:pt x="160337" y="118690"/>
                    <a:pt x="167515" y="119668"/>
                    <a:pt x="173903" y="112837"/>
                  </a:cubicBezTo>
                  <a:cubicBezTo>
                    <a:pt x="180521" y="105769"/>
                    <a:pt x="180521" y="98658"/>
                    <a:pt x="177406" y="80599"/>
                  </a:cubicBezTo>
                  <a:cubicBezTo>
                    <a:pt x="177127" y="79008"/>
                    <a:pt x="177066" y="78079"/>
                    <a:pt x="176902" y="77102"/>
                  </a:cubicBezTo>
                  <a:cubicBezTo>
                    <a:pt x="173830" y="58321"/>
                    <a:pt x="176337" y="50985"/>
                    <a:pt x="191397" y="47111"/>
                  </a:cubicBezTo>
                  <a:cubicBezTo>
                    <a:pt x="195568" y="46036"/>
                    <a:pt x="196989" y="48095"/>
                    <a:pt x="199770" y="59231"/>
                  </a:cubicBezTo>
                  <a:cubicBezTo>
                    <a:pt x="199958" y="59990"/>
                    <a:pt x="199952" y="59960"/>
                    <a:pt x="200147" y="60731"/>
                  </a:cubicBezTo>
                  <a:cubicBezTo>
                    <a:pt x="203978" y="75972"/>
                    <a:pt x="208101" y="82725"/>
                    <a:pt x="219389" y="82348"/>
                  </a:cubicBezTo>
                  <a:cubicBezTo>
                    <a:pt x="231783" y="81935"/>
                    <a:pt x="239130" y="77496"/>
                    <a:pt x="241255" y="68977"/>
                  </a:cubicBezTo>
                  <a:cubicBezTo>
                    <a:pt x="242652" y="63263"/>
                    <a:pt x="242045" y="59049"/>
                    <a:pt x="238887" y="45739"/>
                  </a:cubicBezTo>
                  <a:cubicBezTo>
                    <a:pt x="237976" y="41901"/>
                    <a:pt x="237430" y="39521"/>
                    <a:pt x="237005" y="37116"/>
                  </a:cubicBezTo>
                  <a:cubicBezTo>
                    <a:pt x="235244" y="27170"/>
                    <a:pt x="236033" y="20691"/>
                    <a:pt x="240284" y="15748"/>
                  </a:cubicBezTo>
                  <a:cubicBezTo>
                    <a:pt x="246538" y="8413"/>
                    <a:pt x="248906" y="8553"/>
                    <a:pt x="255647" y="14747"/>
                  </a:cubicBezTo>
                  <a:cubicBezTo>
                    <a:pt x="256193" y="15287"/>
                    <a:pt x="255707" y="14831"/>
                    <a:pt x="258014" y="16999"/>
                  </a:cubicBezTo>
                  <a:cubicBezTo>
                    <a:pt x="268884" y="27340"/>
                    <a:pt x="276474" y="30006"/>
                    <a:pt x="287586" y="22246"/>
                  </a:cubicBezTo>
                  <a:cubicBezTo>
                    <a:pt x="289893" y="20661"/>
                    <a:pt x="290440" y="17522"/>
                    <a:pt x="288861" y="15250"/>
                  </a:cubicBezTo>
                  <a:cubicBezTo>
                    <a:pt x="287282" y="12973"/>
                    <a:pt x="284246" y="12415"/>
                    <a:pt x="282000" y="14000"/>
                  </a:cubicBezTo>
                  <a:cubicBezTo>
                    <a:pt x="275927" y="18208"/>
                    <a:pt x="272709" y="17072"/>
                    <a:pt x="264876" y="9622"/>
                  </a:cubicBezTo>
                  <a:cubicBezTo>
                    <a:pt x="264269" y="9069"/>
                    <a:pt x="262872" y="7721"/>
                    <a:pt x="262508" y="7375"/>
                  </a:cubicBezTo>
                  <a:cubicBezTo>
                    <a:pt x="257286" y="2541"/>
                    <a:pt x="252489" y="-106"/>
                    <a:pt x="247631" y="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744;p25">
              <a:extLst>
                <a:ext uri="{FF2B5EF4-FFF2-40B4-BE49-F238E27FC236}">
                  <a16:creationId xmlns:a16="http://schemas.microsoft.com/office/drawing/2014/main" id="{A7823E49-BDAB-C0EB-E5AD-6A9E1115A180}"/>
                </a:ext>
              </a:extLst>
            </p:cNvPr>
            <p:cNvSpPr/>
            <p:nvPr/>
          </p:nvSpPr>
          <p:spPr>
            <a:xfrm>
              <a:off x="4927832" y="1953274"/>
              <a:ext cx="375959" cy="280340"/>
            </a:xfrm>
            <a:custGeom>
              <a:avLst/>
              <a:gdLst/>
              <a:ahLst/>
              <a:cxnLst/>
              <a:rect l="l" t="t" r="r" b="b"/>
              <a:pathLst>
                <a:path w="239846" h="178845" extrusionOk="0">
                  <a:moveTo>
                    <a:pt x="3612" y="217"/>
                  </a:moveTo>
                  <a:cubicBezTo>
                    <a:pt x="2379" y="582"/>
                    <a:pt x="1274" y="1377"/>
                    <a:pt x="612" y="2592"/>
                  </a:cubicBezTo>
                  <a:cubicBezTo>
                    <a:pt x="-711" y="5021"/>
                    <a:pt x="181" y="8136"/>
                    <a:pt x="2610" y="9465"/>
                  </a:cubicBezTo>
                  <a:cubicBezTo>
                    <a:pt x="6217" y="11433"/>
                    <a:pt x="6496" y="16861"/>
                    <a:pt x="3612" y="29582"/>
                  </a:cubicBezTo>
                  <a:cubicBezTo>
                    <a:pt x="3479" y="30178"/>
                    <a:pt x="3314" y="30700"/>
                    <a:pt x="3114" y="31580"/>
                  </a:cubicBezTo>
                  <a:cubicBezTo>
                    <a:pt x="364" y="43482"/>
                    <a:pt x="-280" y="47738"/>
                    <a:pt x="861" y="52821"/>
                  </a:cubicBezTo>
                  <a:cubicBezTo>
                    <a:pt x="2720" y="61073"/>
                    <a:pt x="9812" y="64492"/>
                    <a:pt x="20857" y="62694"/>
                  </a:cubicBezTo>
                  <a:cubicBezTo>
                    <a:pt x="27257" y="61650"/>
                    <a:pt x="30518" y="58444"/>
                    <a:pt x="36226" y="50574"/>
                  </a:cubicBezTo>
                  <a:cubicBezTo>
                    <a:pt x="36353" y="50398"/>
                    <a:pt x="36347" y="50374"/>
                    <a:pt x="36475" y="50198"/>
                  </a:cubicBezTo>
                  <a:cubicBezTo>
                    <a:pt x="41411" y="43391"/>
                    <a:pt x="43567" y="41854"/>
                    <a:pt x="47599" y="42577"/>
                  </a:cubicBezTo>
                  <a:cubicBezTo>
                    <a:pt x="53939" y="43719"/>
                    <a:pt x="56300" y="45935"/>
                    <a:pt x="56841" y="49572"/>
                  </a:cubicBezTo>
                  <a:cubicBezTo>
                    <a:pt x="57375" y="53137"/>
                    <a:pt x="56392" y="57715"/>
                    <a:pt x="53592" y="65815"/>
                  </a:cubicBezTo>
                  <a:cubicBezTo>
                    <a:pt x="53368" y="66477"/>
                    <a:pt x="53185" y="67224"/>
                    <a:pt x="52846" y="68189"/>
                  </a:cubicBezTo>
                  <a:cubicBezTo>
                    <a:pt x="48911" y="79411"/>
                    <a:pt x="47787" y="83461"/>
                    <a:pt x="48097" y="88683"/>
                  </a:cubicBezTo>
                  <a:cubicBezTo>
                    <a:pt x="48583" y="96953"/>
                    <a:pt x="54230" y="101969"/>
                    <a:pt x="64340" y="102928"/>
                  </a:cubicBezTo>
                  <a:cubicBezTo>
                    <a:pt x="73636" y="103815"/>
                    <a:pt x="78616" y="99218"/>
                    <a:pt x="86959" y="86934"/>
                  </a:cubicBezTo>
                  <a:cubicBezTo>
                    <a:pt x="87481" y="86163"/>
                    <a:pt x="87840" y="85793"/>
                    <a:pt x="88082" y="85435"/>
                  </a:cubicBezTo>
                  <a:cubicBezTo>
                    <a:pt x="91962" y="79733"/>
                    <a:pt x="94155" y="77067"/>
                    <a:pt x="96456" y="75816"/>
                  </a:cubicBezTo>
                  <a:cubicBezTo>
                    <a:pt x="98739" y="74571"/>
                    <a:pt x="101186" y="75045"/>
                    <a:pt x="105200" y="78190"/>
                  </a:cubicBezTo>
                  <a:cubicBezTo>
                    <a:pt x="109633" y="81664"/>
                    <a:pt x="110464" y="84560"/>
                    <a:pt x="109195" y="88932"/>
                  </a:cubicBezTo>
                  <a:cubicBezTo>
                    <a:pt x="108600" y="91003"/>
                    <a:pt x="107750" y="92909"/>
                    <a:pt x="105698" y="96929"/>
                  </a:cubicBezTo>
                  <a:cubicBezTo>
                    <a:pt x="98678" y="110689"/>
                    <a:pt x="97834" y="117726"/>
                    <a:pt x="107325" y="125669"/>
                  </a:cubicBezTo>
                  <a:cubicBezTo>
                    <a:pt x="113646" y="130964"/>
                    <a:pt x="120441" y="131796"/>
                    <a:pt x="127066" y="128547"/>
                  </a:cubicBezTo>
                  <a:cubicBezTo>
                    <a:pt x="131480" y="126379"/>
                    <a:pt x="134510" y="123616"/>
                    <a:pt x="141184" y="116676"/>
                  </a:cubicBezTo>
                  <a:cubicBezTo>
                    <a:pt x="141293" y="116560"/>
                    <a:pt x="141329" y="116536"/>
                    <a:pt x="141439" y="116427"/>
                  </a:cubicBezTo>
                  <a:cubicBezTo>
                    <a:pt x="151755" y="105697"/>
                    <a:pt x="155508" y="103779"/>
                    <a:pt x="160803" y="107926"/>
                  </a:cubicBezTo>
                  <a:cubicBezTo>
                    <a:pt x="169091" y="114423"/>
                    <a:pt x="169705" y="118060"/>
                    <a:pt x="166177" y="124794"/>
                  </a:cubicBezTo>
                  <a:cubicBezTo>
                    <a:pt x="165606" y="125881"/>
                    <a:pt x="165387" y="126337"/>
                    <a:pt x="163802" y="129045"/>
                  </a:cubicBezTo>
                  <a:cubicBezTo>
                    <a:pt x="156631" y="141305"/>
                    <a:pt x="155350" y="149126"/>
                    <a:pt x="162928" y="160031"/>
                  </a:cubicBezTo>
                  <a:cubicBezTo>
                    <a:pt x="169632" y="169674"/>
                    <a:pt x="178783" y="168277"/>
                    <a:pt x="188170" y="159782"/>
                  </a:cubicBezTo>
                  <a:cubicBezTo>
                    <a:pt x="190963" y="157250"/>
                    <a:pt x="193787" y="154214"/>
                    <a:pt x="197418" y="149909"/>
                  </a:cubicBezTo>
                  <a:cubicBezTo>
                    <a:pt x="206860" y="138712"/>
                    <a:pt x="208469" y="136878"/>
                    <a:pt x="209162" y="136793"/>
                  </a:cubicBezTo>
                  <a:cubicBezTo>
                    <a:pt x="222338" y="135196"/>
                    <a:pt x="225326" y="139234"/>
                    <a:pt x="225405" y="153036"/>
                  </a:cubicBezTo>
                  <a:cubicBezTo>
                    <a:pt x="225411" y="154105"/>
                    <a:pt x="225429" y="154991"/>
                    <a:pt x="225405" y="156910"/>
                  </a:cubicBezTo>
                  <a:cubicBezTo>
                    <a:pt x="225247" y="170627"/>
                    <a:pt x="226030" y="175364"/>
                    <a:pt x="232776" y="178400"/>
                  </a:cubicBezTo>
                  <a:cubicBezTo>
                    <a:pt x="235303" y="179535"/>
                    <a:pt x="238266" y="178430"/>
                    <a:pt x="239401" y="175904"/>
                  </a:cubicBezTo>
                  <a:cubicBezTo>
                    <a:pt x="240537" y="173378"/>
                    <a:pt x="239426" y="170415"/>
                    <a:pt x="236899" y="169279"/>
                  </a:cubicBezTo>
                  <a:cubicBezTo>
                    <a:pt x="235782" y="168775"/>
                    <a:pt x="235297" y="165885"/>
                    <a:pt x="235400" y="157032"/>
                  </a:cubicBezTo>
                  <a:cubicBezTo>
                    <a:pt x="235424" y="155058"/>
                    <a:pt x="235406" y="154184"/>
                    <a:pt x="235400" y="153036"/>
                  </a:cubicBezTo>
                  <a:cubicBezTo>
                    <a:pt x="235290" y="134006"/>
                    <a:pt x="228447" y="124321"/>
                    <a:pt x="208038" y="126792"/>
                  </a:cubicBezTo>
                  <a:cubicBezTo>
                    <a:pt x="204796" y="127187"/>
                    <a:pt x="202100" y="129330"/>
                    <a:pt x="198414" y="133296"/>
                  </a:cubicBezTo>
                  <a:cubicBezTo>
                    <a:pt x="197193" y="134607"/>
                    <a:pt x="195894" y="136101"/>
                    <a:pt x="194170" y="138165"/>
                  </a:cubicBezTo>
                  <a:cubicBezTo>
                    <a:pt x="193744" y="138669"/>
                    <a:pt x="190593" y="142319"/>
                    <a:pt x="189670" y="143412"/>
                  </a:cubicBezTo>
                  <a:cubicBezTo>
                    <a:pt x="186312" y="147401"/>
                    <a:pt x="183804" y="150128"/>
                    <a:pt x="181424" y="152283"/>
                  </a:cubicBezTo>
                  <a:cubicBezTo>
                    <a:pt x="175898" y="157281"/>
                    <a:pt x="173518" y="157657"/>
                    <a:pt x="171174" y="154287"/>
                  </a:cubicBezTo>
                  <a:cubicBezTo>
                    <a:pt x="166377" y="147377"/>
                    <a:pt x="167009" y="143296"/>
                    <a:pt x="172425" y="134042"/>
                  </a:cubicBezTo>
                  <a:cubicBezTo>
                    <a:pt x="174113" y="131164"/>
                    <a:pt x="174374" y="130703"/>
                    <a:pt x="175048" y="129421"/>
                  </a:cubicBezTo>
                  <a:cubicBezTo>
                    <a:pt x="180762" y="118522"/>
                    <a:pt x="179141" y="109626"/>
                    <a:pt x="166930" y="100056"/>
                  </a:cubicBezTo>
                  <a:cubicBezTo>
                    <a:pt x="160773" y="95229"/>
                    <a:pt x="154330" y="94707"/>
                    <a:pt x="147936" y="97931"/>
                  </a:cubicBezTo>
                  <a:cubicBezTo>
                    <a:pt x="143655" y="100087"/>
                    <a:pt x="140558" y="102801"/>
                    <a:pt x="134189" y="109426"/>
                  </a:cubicBezTo>
                  <a:cubicBezTo>
                    <a:pt x="134079" y="109541"/>
                    <a:pt x="134049" y="109565"/>
                    <a:pt x="133940" y="109675"/>
                  </a:cubicBezTo>
                  <a:cubicBezTo>
                    <a:pt x="123173" y="120872"/>
                    <a:pt x="119463" y="122772"/>
                    <a:pt x="113822" y="118048"/>
                  </a:cubicBezTo>
                  <a:cubicBezTo>
                    <a:pt x="109292" y="114253"/>
                    <a:pt x="109626" y="111496"/>
                    <a:pt x="114697" y="101556"/>
                  </a:cubicBezTo>
                  <a:cubicBezTo>
                    <a:pt x="117040" y="96959"/>
                    <a:pt x="117988" y="94695"/>
                    <a:pt x="118820" y="91810"/>
                  </a:cubicBezTo>
                  <a:cubicBezTo>
                    <a:pt x="121194" y="83595"/>
                    <a:pt x="119057" y="76381"/>
                    <a:pt x="111320" y="70315"/>
                  </a:cubicBezTo>
                  <a:cubicBezTo>
                    <a:pt x="104356" y="64856"/>
                    <a:pt x="97664" y="63757"/>
                    <a:pt x="91580" y="67066"/>
                  </a:cubicBezTo>
                  <a:cubicBezTo>
                    <a:pt x="87366" y="69362"/>
                    <a:pt x="84512" y="72756"/>
                    <a:pt x="79709" y="79812"/>
                  </a:cubicBezTo>
                  <a:cubicBezTo>
                    <a:pt x="79460" y="80176"/>
                    <a:pt x="79229" y="80540"/>
                    <a:pt x="78707" y="81311"/>
                  </a:cubicBezTo>
                  <a:cubicBezTo>
                    <a:pt x="72465" y="90511"/>
                    <a:pt x="69289" y="93322"/>
                    <a:pt x="65215" y="92934"/>
                  </a:cubicBezTo>
                  <a:cubicBezTo>
                    <a:pt x="59762" y="92418"/>
                    <a:pt x="58268" y="91069"/>
                    <a:pt x="58092" y="88058"/>
                  </a:cubicBezTo>
                  <a:cubicBezTo>
                    <a:pt x="57897" y="84760"/>
                    <a:pt x="58942" y="81123"/>
                    <a:pt x="62342" y="71438"/>
                  </a:cubicBezTo>
                  <a:cubicBezTo>
                    <a:pt x="62688" y="70454"/>
                    <a:pt x="62859" y="69871"/>
                    <a:pt x="63089" y="69191"/>
                  </a:cubicBezTo>
                  <a:cubicBezTo>
                    <a:pt x="66411" y="59567"/>
                    <a:pt x="67692" y="53786"/>
                    <a:pt x="66842" y="48072"/>
                  </a:cubicBezTo>
                  <a:cubicBezTo>
                    <a:pt x="65621" y="39887"/>
                    <a:pt x="59683" y="34562"/>
                    <a:pt x="49348" y="32704"/>
                  </a:cubicBezTo>
                  <a:cubicBezTo>
                    <a:pt x="40191" y="31058"/>
                    <a:pt x="35394" y="34616"/>
                    <a:pt x="28350" y="44326"/>
                  </a:cubicBezTo>
                  <a:cubicBezTo>
                    <a:pt x="28229" y="44502"/>
                    <a:pt x="28229" y="44526"/>
                    <a:pt x="28101" y="44702"/>
                  </a:cubicBezTo>
                  <a:cubicBezTo>
                    <a:pt x="23942" y="50441"/>
                    <a:pt x="22053" y="52238"/>
                    <a:pt x="19230" y="52699"/>
                  </a:cubicBezTo>
                  <a:cubicBezTo>
                    <a:pt x="12909" y="53726"/>
                    <a:pt x="11136" y="53021"/>
                    <a:pt x="10607" y="50696"/>
                  </a:cubicBezTo>
                  <a:cubicBezTo>
                    <a:pt x="9951" y="47763"/>
                    <a:pt x="10540" y="43870"/>
                    <a:pt x="12860" y="33827"/>
                  </a:cubicBezTo>
                  <a:cubicBezTo>
                    <a:pt x="13067" y="32934"/>
                    <a:pt x="13218" y="32315"/>
                    <a:pt x="13358" y="31708"/>
                  </a:cubicBezTo>
                  <a:cubicBezTo>
                    <a:pt x="17269" y="14469"/>
                    <a:pt x="16819" y="5755"/>
                    <a:pt x="7359" y="594"/>
                  </a:cubicBezTo>
                  <a:cubicBezTo>
                    <a:pt x="6144" y="-74"/>
                    <a:pt x="4845" y="-147"/>
                    <a:pt x="3612" y="217"/>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745;p25">
              <a:extLst>
                <a:ext uri="{FF2B5EF4-FFF2-40B4-BE49-F238E27FC236}">
                  <a16:creationId xmlns:a16="http://schemas.microsoft.com/office/drawing/2014/main" id="{79144987-9220-687A-229D-0412409D8784}"/>
                </a:ext>
              </a:extLst>
            </p:cNvPr>
            <p:cNvSpPr/>
            <p:nvPr/>
          </p:nvSpPr>
          <p:spPr>
            <a:xfrm>
              <a:off x="5396191" y="799368"/>
              <a:ext cx="259318" cy="83082"/>
            </a:xfrm>
            <a:custGeom>
              <a:avLst/>
              <a:gdLst/>
              <a:ahLst/>
              <a:cxnLst/>
              <a:rect l="l" t="t" r="r" b="b"/>
              <a:pathLst>
                <a:path w="165434" h="53003" extrusionOk="0">
                  <a:moveTo>
                    <a:pt x="156488" y="230"/>
                  </a:moveTo>
                  <a:cubicBezTo>
                    <a:pt x="154733" y="691"/>
                    <a:pt x="153227" y="1790"/>
                    <a:pt x="152244" y="3479"/>
                  </a:cubicBezTo>
                  <a:cubicBezTo>
                    <a:pt x="126188" y="48164"/>
                    <a:pt x="49010" y="51868"/>
                    <a:pt x="12668" y="6855"/>
                  </a:cubicBezTo>
                  <a:cubicBezTo>
                    <a:pt x="10209" y="3806"/>
                    <a:pt x="5722" y="3266"/>
                    <a:pt x="2674" y="5725"/>
                  </a:cubicBezTo>
                  <a:cubicBezTo>
                    <a:pt x="-375" y="8191"/>
                    <a:pt x="-909" y="12678"/>
                    <a:pt x="1550" y="15726"/>
                  </a:cubicBezTo>
                  <a:cubicBezTo>
                    <a:pt x="44001" y="68311"/>
                    <a:pt x="133329" y="64049"/>
                    <a:pt x="164485" y="10601"/>
                  </a:cubicBezTo>
                  <a:cubicBezTo>
                    <a:pt x="166459" y="7219"/>
                    <a:pt x="165244" y="2950"/>
                    <a:pt x="161862" y="983"/>
                  </a:cubicBezTo>
                  <a:cubicBezTo>
                    <a:pt x="160174" y="-7"/>
                    <a:pt x="158243" y="-232"/>
                    <a:pt x="156488" y="23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746;p25">
              <a:extLst>
                <a:ext uri="{FF2B5EF4-FFF2-40B4-BE49-F238E27FC236}">
                  <a16:creationId xmlns:a16="http://schemas.microsoft.com/office/drawing/2014/main" id="{BEF3173F-5200-1833-89E0-C05B02C7B5E4}"/>
                </a:ext>
              </a:extLst>
            </p:cNvPr>
            <p:cNvSpPr/>
            <p:nvPr/>
          </p:nvSpPr>
          <p:spPr>
            <a:xfrm>
              <a:off x="5386993" y="657081"/>
              <a:ext cx="74859" cy="74859"/>
            </a:xfrm>
            <a:custGeom>
              <a:avLst/>
              <a:gdLst/>
              <a:ahLst/>
              <a:cxnLst/>
              <a:rect l="l" t="t" r="r" b="b"/>
              <a:pathLst>
                <a:path w="47757" h="47757" extrusionOk="0">
                  <a:moveTo>
                    <a:pt x="0" y="23882"/>
                  </a:moveTo>
                  <a:cubicBezTo>
                    <a:pt x="0" y="10693"/>
                    <a:pt x="10693" y="0"/>
                    <a:pt x="23882" y="0"/>
                  </a:cubicBezTo>
                  <a:cubicBezTo>
                    <a:pt x="37065" y="0"/>
                    <a:pt x="47758" y="10693"/>
                    <a:pt x="47758" y="23882"/>
                  </a:cubicBezTo>
                  <a:cubicBezTo>
                    <a:pt x="47758" y="37071"/>
                    <a:pt x="37065" y="47758"/>
                    <a:pt x="23882" y="47758"/>
                  </a:cubicBezTo>
                  <a:cubicBezTo>
                    <a:pt x="10693" y="47758"/>
                    <a:pt x="0" y="37071"/>
                    <a:pt x="0" y="23882"/>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747;p25">
              <a:extLst>
                <a:ext uri="{FF2B5EF4-FFF2-40B4-BE49-F238E27FC236}">
                  <a16:creationId xmlns:a16="http://schemas.microsoft.com/office/drawing/2014/main" id="{C38B3BF9-2077-A1C7-E63F-576F20F1FB94}"/>
                </a:ext>
              </a:extLst>
            </p:cNvPr>
            <p:cNvSpPr/>
            <p:nvPr/>
          </p:nvSpPr>
          <p:spPr>
            <a:xfrm>
              <a:off x="5581960" y="659462"/>
              <a:ext cx="74859" cy="74859"/>
            </a:xfrm>
            <a:custGeom>
              <a:avLst/>
              <a:gdLst/>
              <a:ahLst/>
              <a:cxnLst/>
              <a:rect l="l" t="t" r="r" b="b"/>
              <a:pathLst>
                <a:path w="47757" h="47757" extrusionOk="0">
                  <a:moveTo>
                    <a:pt x="0" y="23876"/>
                  </a:moveTo>
                  <a:cubicBezTo>
                    <a:pt x="0" y="10687"/>
                    <a:pt x="10693" y="0"/>
                    <a:pt x="23882" y="0"/>
                  </a:cubicBezTo>
                  <a:cubicBezTo>
                    <a:pt x="37071" y="0"/>
                    <a:pt x="47758" y="10687"/>
                    <a:pt x="47758" y="23876"/>
                  </a:cubicBezTo>
                  <a:cubicBezTo>
                    <a:pt x="47758" y="37065"/>
                    <a:pt x="37071" y="47758"/>
                    <a:pt x="23882" y="47758"/>
                  </a:cubicBezTo>
                  <a:cubicBezTo>
                    <a:pt x="10693" y="47758"/>
                    <a:pt x="0" y="37065"/>
                    <a:pt x="0" y="2387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748;p25">
              <a:extLst>
                <a:ext uri="{FF2B5EF4-FFF2-40B4-BE49-F238E27FC236}">
                  <a16:creationId xmlns:a16="http://schemas.microsoft.com/office/drawing/2014/main" id="{64796046-6133-1FA4-83D1-C546804B7D16}"/>
                </a:ext>
              </a:extLst>
            </p:cNvPr>
            <p:cNvSpPr/>
            <p:nvPr/>
          </p:nvSpPr>
          <p:spPr>
            <a:xfrm>
              <a:off x="5152034" y="667791"/>
              <a:ext cx="1117872" cy="553016"/>
            </a:xfrm>
            <a:custGeom>
              <a:avLst/>
              <a:gdLst/>
              <a:ahLst/>
              <a:cxnLst/>
              <a:rect l="l" t="t" r="r" b="b"/>
              <a:pathLst>
                <a:path w="713156" h="352801" extrusionOk="0">
                  <a:moveTo>
                    <a:pt x="58940" y="178551"/>
                  </a:moveTo>
                  <a:cubicBezTo>
                    <a:pt x="67812" y="176553"/>
                    <a:pt x="72590" y="200993"/>
                    <a:pt x="120907" y="214377"/>
                  </a:cubicBezTo>
                  <a:cubicBezTo>
                    <a:pt x="169223" y="227760"/>
                    <a:pt x="203616" y="238234"/>
                    <a:pt x="252206" y="232077"/>
                  </a:cubicBezTo>
                  <a:cubicBezTo>
                    <a:pt x="317220" y="223837"/>
                    <a:pt x="386152" y="181702"/>
                    <a:pt x="440413" y="144225"/>
                  </a:cubicBezTo>
                  <a:cubicBezTo>
                    <a:pt x="491055" y="109255"/>
                    <a:pt x="535680" y="60410"/>
                    <a:pt x="589704" y="28458"/>
                  </a:cubicBezTo>
                  <a:cubicBezTo>
                    <a:pt x="609560" y="16715"/>
                    <a:pt x="654008" y="-7034"/>
                    <a:pt x="662388" y="2008"/>
                  </a:cubicBezTo>
                  <a:cubicBezTo>
                    <a:pt x="665303" y="5153"/>
                    <a:pt x="716005" y="91044"/>
                    <a:pt x="713030" y="96479"/>
                  </a:cubicBezTo>
                  <a:cubicBezTo>
                    <a:pt x="707140" y="107111"/>
                    <a:pt x="617393" y="159599"/>
                    <a:pt x="600330" y="171392"/>
                  </a:cubicBezTo>
                  <a:cubicBezTo>
                    <a:pt x="539584" y="213344"/>
                    <a:pt x="480216" y="263507"/>
                    <a:pt x="417472" y="300978"/>
                  </a:cubicBezTo>
                  <a:cubicBezTo>
                    <a:pt x="330306" y="353041"/>
                    <a:pt x="234736" y="369776"/>
                    <a:pt x="118478" y="333136"/>
                  </a:cubicBezTo>
                  <a:cubicBezTo>
                    <a:pt x="69900" y="317822"/>
                    <a:pt x="-7259" y="288785"/>
                    <a:pt x="550" y="246249"/>
                  </a:cubicBezTo>
                  <a:cubicBezTo>
                    <a:pt x="2335" y="236510"/>
                    <a:pt x="8577" y="226059"/>
                    <a:pt x="20637" y="214911"/>
                  </a:cubicBezTo>
                  <a:cubicBezTo>
                    <a:pt x="33449" y="203058"/>
                    <a:pt x="51241" y="180287"/>
                    <a:pt x="58940" y="178551"/>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 name="Google Shape;2749;p25">
              <a:extLst>
                <a:ext uri="{FF2B5EF4-FFF2-40B4-BE49-F238E27FC236}">
                  <a16:creationId xmlns:a16="http://schemas.microsoft.com/office/drawing/2014/main" id="{6AE1DD64-E221-F4C3-1BDD-439995C71DC5}"/>
                </a:ext>
              </a:extLst>
            </p:cNvPr>
            <p:cNvGrpSpPr/>
            <p:nvPr/>
          </p:nvGrpSpPr>
          <p:grpSpPr>
            <a:xfrm>
              <a:off x="5207414" y="657054"/>
              <a:ext cx="1067730" cy="567006"/>
              <a:chOff x="5202865" y="667680"/>
              <a:chExt cx="1067730" cy="551885"/>
            </a:xfrm>
          </p:grpSpPr>
          <p:sp>
            <p:nvSpPr>
              <p:cNvPr id="28" name="Google Shape;2750;p25">
                <a:extLst>
                  <a:ext uri="{FF2B5EF4-FFF2-40B4-BE49-F238E27FC236}">
                    <a16:creationId xmlns:a16="http://schemas.microsoft.com/office/drawing/2014/main" id="{5ECFEC6B-2AB7-29C0-12C3-603DE115FF61}"/>
                  </a:ext>
                </a:extLst>
              </p:cNvPr>
              <p:cNvSpPr/>
              <p:nvPr/>
            </p:nvSpPr>
            <p:spPr>
              <a:xfrm>
                <a:off x="5202865" y="987732"/>
                <a:ext cx="169071" cy="192133"/>
              </a:xfrm>
              <a:custGeom>
                <a:avLst/>
                <a:gdLst/>
                <a:ahLst/>
                <a:cxnLst/>
                <a:rect l="l" t="t" r="r" b="b"/>
                <a:pathLst>
                  <a:path w="107860" h="122573" extrusionOk="0">
                    <a:moveTo>
                      <a:pt x="62683" y="0"/>
                    </a:moveTo>
                    <a:lnTo>
                      <a:pt x="0" y="91514"/>
                    </a:lnTo>
                    <a:cubicBezTo>
                      <a:pt x="19279" y="104205"/>
                      <a:pt x="43149" y="113756"/>
                      <a:pt x="65725" y="121602"/>
                    </a:cubicBezTo>
                    <a:cubicBezTo>
                      <a:pt x="66472" y="121863"/>
                      <a:pt x="67158" y="122318"/>
                      <a:pt x="67899" y="122573"/>
                    </a:cubicBezTo>
                    <a:lnTo>
                      <a:pt x="107860" y="15144"/>
                    </a:lnTo>
                    <a:cubicBezTo>
                      <a:pt x="101223" y="13335"/>
                      <a:pt x="95564" y="12302"/>
                      <a:pt x="88411" y="10317"/>
                    </a:cubicBezTo>
                    <a:cubicBezTo>
                      <a:pt x="77548" y="7311"/>
                      <a:pt x="69684" y="3698"/>
                      <a:pt x="62683" y="0"/>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751;p25">
                <a:extLst>
                  <a:ext uri="{FF2B5EF4-FFF2-40B4-BE49-F238E27FC236}">
                    <a16:creationId xmlns:a16="http://schemas.microsoft.com/office/drawing/2014/main" id="{F2A20A36-7835-DDE7-E383-CB6CE86F829B}"/>
                  </a:ext>
                </a:extLst>
              </p:cNvPr>
              <p:cNvSpPr/>
              <p:nvPr/>
            </p:nvSpPr>
            <p:spPr>
              <a:xfrm>
                <a:off x="5406128" y="1026585"/>
                <a:ext cx="96342" cy="192980"/>
              </a:xfrm>
              <a:custGeom>
                <a:avLst/>
                <a:gdLst/>
                <a:ahLst/>
                <a:cxnLst/>
                <a:rect l="l" t="t" r="r" b="b"/>
                <a:pathLst>
                  <a:path w="61462" h="123113" extrusionOk="0">
                    <a:moveTo>
                      <a:pt x="17409" y="0"/>
                    </a:moveTo>
                    <a:lnTo>
                      <a:pt x="0" y="115936"/>
                    </a:lnTo>
                    <a:cubicBezTo>
                      <a:pt x="20524" y="120241"/>
                      <a:pt x="40283" y="122179"/>
                      <a:pt x="59580" y="123114"/>
                    </a:cubicBezTo>
                    <a:lnTo>
                      <a:pt x="61463" y="4797"/>
                    </a:lnTo>
                    <a:cubicBezTo>
                      <a:pt x="46343" y="4724"/>
                      <a:pt x="31703" y="2781"/>
                      <a:pt x="17409" y="0"/>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2752;p25">
                <a:extLst>
                  <a:ext uri="{FF2B5EF4-FFF2-40B4-BE49-F238E27FC236}">
                    <a16:creationId xmlns:a16="http://schemas.microsoft.com/office/drawing/2014/main" id="{9B31B5F0-7AAD-AC01-6154-5821EE1B5AAF}"/>
                  </a:ext>
                </a:extLst>
              </p:cNvPr>
              <p:cNvSpPr/>
              <p:nvPr/>
            </p:nvSpPr>
            <p:spPr>
              <a:xfrm>
                <a:off x="5588484" y="998400"/>
                <a:ext cx="117663" cy="217498"/>
              </a:xfrm>
              <a:custGeom>
                <a:avLst/>
                <a:gdLst/>
                <a:ahLst/>
                <a:cxnLst/>
                <a:rect l="l" t="t" r="r" b="b"/>
                <a:pathLst>
                  <a:path w="75064" h="138755" extrusionOk="0">
                    <a:moveTo>
                      <a:pt x="45153" y="0"/>
                    </a:moveTo>
                    <a:cubicBezTo>
                      <a:pt x="30124" y="6370"/>
                      <a:pt x="15095" y="10997"/>
                      <a:pt x="0" y="14798"/>
                    </a:cubicBezTo>
                    <a:lnTo>
                      <a:pt x="18" y="15029"/>
                    </a:lnTo>
                    <a:lnTo>
                      <a:pt x="5337" y="138756"/>
                    </a:lnTo>
                    <a:cubicBezTo>
                      <a:pt x="17330" y="137086"/>
                      <a:pt x="29086" y="134760"/>
                      <a:pt x="40714" y="131760"/>
                    </a:cubicBezTo>
                    <a:cubicBezTo>
                      <a:pt x="52342" y="128761"/>
                      <a:pt x="63837" y="125081"/>
                      <a:pt x="75064" y="120909"/>
                    </a:cubicBezTo>
                    <a:lnTo>
                      <a:pt x="45153"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2753;p25">
                <a:extLst>
                  <a:ext uri="{FF2B5EF4-FFF2-40B4-BE49-F238E27FC236}">
                    <a16:creationId xmlns:a16="http://schemas.microsoft.com/office/drawing/2014/main" id="{CFDF86E9-5B03-9AD7-FF92-39DA7346019D}"/>
                  </a:ext>
                </a:extLst>
              </p:cNvPr>
              <p:cNvSpPr/>
              <p:nvPr/>
            </p:nvSpPr>
            <p:spPr>
              <a:xfrm>
                <a:off x="5712900" y="935221"/>
                <a:ext cx="155830" cy="218478"/>
              </a:xfrm>
              <a:custGeom>
                <a:avLst/>
                <a:gdLst/>
                <a:ahLst/>
                <a:cxnLst/>
                <a:rect l="l" t="t" r="r" b="b"/>
                <a:pathLst>
                  <a:path w="99413" h="139380" extrusionOk="0">
                    <a:moveTo>
                      <a:pt x="42681" y="0"/>
                    </a:moveTo>
                    <a:cubicBezTo>
                      <a:pt x="28916" y="8604"/>
                      <a:pt x="14628" y="16869"/>
                      <a:pt x="0" y="24562"/>
                    </a:cubicBezTo>
                    <a:lnTo>
                      <a:pt x="41455" y="139381"/>
                    </a:lnTo>
                    <a:cubicBezTo>
                      <a:pt x="47545" y="136132"/>
                      <a:pt x="53957" y="134177"/>
                      <a:pt x="59963" y="130588"/>
                    </a:cubicBezTo>
                    <a:cubicBezTo>
                      <a:pt x="73407" y="122561"/>
                      <a:pt x="86237" y="112505"/>
                      <a:pt x="99414" y="103513"/>
                    </a:cubicBezTo>
                    <a:lnTo>
                      <a:pt x="42681"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2754;p25">
                <a:extLst>
                  <a:ext uri="{FF2B5EF4-FFF2-40B4-BE49-F238E27FC236}">
                    <a16:creationId xmlns:a16="http://schemas.microsoft.com/office/drawing/2014/main" id="{0D40183B-CD4B-8DED-1631-BABF50D51293}"/>
                  </a:ext>
                </a:extLst>
              </p:cNvPr>
              <p:cNvSpPr/>
              <p:nvPr/>
            </p:nvSpPr>
            <p:spPr>
              <a:xfrm>
                <a:off x="5850431" y="832122"/>
                <a:ext cx="181253" cy="204982"/>
              </a:xfrm>
              <a:custGeom>
                <a:avLst/>
                <a:gdLst/>
                <a:ahLst/>
                <a:cxnLst/>
                <a:rect l="l" t="t" r="r" b="b"/>
                <a:pathLst>
                  <a:path w="115632" h="130770" extrusionOk="0">
                    <a:moveTo>
                      <a:pt x="44285" y="0"/>
                    </a:moveTo>
                    <a:cubicBezTo>
                      <a:pt x="29699" y="12321"/>
                      <a:pt x="15168" y="24799"/>
                      <a:pt x="0" y="35619"/>
                    </a:cubicBezTo>
                    <a:lnTo>
                      <a:pt x="67620" y="130771"/>
                    </a:lnTo>
                    <a:cubicBezTo>
                      <a:pt x="77348" y="123533"/>
                      <a:pt x="87185" y="116695"/>
                      <a:pt x="96888" y="109445"/>
                    </a:cubicBezTo>
                    <a:cubicBezTo>
                      <a:pt x="103166" y="104861"/>
                      <a:pt x="109378" y="100149"/>
                      <a:pt x="115633" y="95528"/>
                    </a:cubicBezTo>
                    <a:lnTo>
                      <a:pt x="44285"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755;p25">
                <a:extLst>
                  <a:ext uri="{FF2B5EF4-FFF2-40B4-BE49-F238E27FC236}">
                    <a16:creationId xmlns:a16="http://schemas.microsoft.com/office/drawing/2014/main" id="{3FABE123-B1FC-8A0B-88D6-8D4EE4834ADC}"/>
                  </a:ext>
                </a:extLst>
              </p:cNvPr>
              <p:cNvSpPr/>
              <p:nvPr/>
            </p:nvSpPr>
            <p:spPr>
              <a:xfrm>
                <a:off x="5975389" y="734739"/>
                <a:ext cx="185355" cy="202507"/>
              </a:xfrm>
              <a:custGeom>
                <a:avLst/>
                <a:gdLst/>
                <a:ahLst/>
                <a:cxnLst/>
                <a:rect l="l" t="t" r="r" b="b"/>
                <a:pathLst>
                  <a:path w="118249" h="129191" extrusionOk="0">
                    <a:moveTo>
                      <a:pt x="43987" y="0"/>
                    </a:moveTo>
                    <a:cubicBezTo>
                      <a:pt x="28910" y="10468"/>
                      <a:pt x="14221" y="21629"/>
                      <a:pt x="0" y="33506"/>
                    </a:cubicBezTo>
                    <a:lnTo>
                      <a:pt x="74833" y="129192"/>
                    </a:lnTo>
                    <a:cubicBezTo>
                      <a:pt x="75077" y="129034"/>
                      <a:pt x="75259" y="128828"/>
                      <a:pt x="75502" y="128670"/>
                    </a:cubicBezTo>
                    <a:cubicBezTo>
                      <a:pt x="81513" y="124516"/>
                      <a:pt x="101005" y="112657"/>
                      <a:pt x="118250" y="102007"/>
                    </a:cubicBezTo>
                    <a:lnTo>
                      <a:pt x="43987" y="0"/>
                    </a:ln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2756;p25">
                <a:extLst>
                  <a:ext uri="{FF2B5EF4-FFF2-40B4-BE49-F238E27FC236}">
                    <a16:creationId xmlns:a16="http://schemas.microsoft.com/office/drawing/2014/main" id="{85FFF5BD-06FD-31AD-F93B-3D3E0FB58D07}"/>
                  </a:ext>
                </a:extLst>
              </p:cNvPr>
              <p:cNvSpPr/>
              <p:nvPr/>
            </p:nvSpPr>
            <p:spPr>
              <a:xfrm>
                <a:off x="6110588" y="667680"/>
                <a:ext cx="160007" cy="187424"/>
              </a:xfrm>
              <a:custGeom>
                <a:avLst/>
                <a:gdLst/>
                <a:ahLst/>
                <a:cxnLst/>
                <a:rect l="l" t="t" r="r" b="b"/>
                <a:pathLst>
                  <a:path w="102078" h="119569" extrusionOk="0">
                    <a:moveTo>
                      <a:pt x="39166" y="694"/>
                    </a:moveTo>
                    <a:cubicBezTo>
                      <a:pt x="28114" y="2917"/>
                      <a:pt x="13906" y="10234"/>
                      <a:pt x="0" y="17532"/>
                    </a:cubicBezTo>
                    <a:lnTo>
                      <a:pt x="71227" y="119569"/>
                    </a:lnTo>
                    <a:cubicBezTo>
                      <a:pt x="86772" y="109338"/>
                      <a:pt x="99949" y="100157"/>
                      <a:pt x="101952" y="96495"/>
                    </a:cubicBezTo>
                    <a:cubicBezTo>
                      <a:pt x="104928" y="91061"/>
                      <a:pt x="54225" y="5109"/>
                      <a:pt x="51310" y="1969"/>
                    </a:cubicBezTo>
                    <a:cubicBezTo>
                      <a:pt x="49246" y="-296"/>
                      <a:pt x="44813" y="-441"/>
                      <a:pt x="39166" y="694"/>
                    </a:cubicBezTo>
                    <a:close/>
                  </a:path>
                </a:pathLst>
              </a:custGeom>
              <a:solidFill>
                <a:srgbClr val="DE1C0F"/>
              </a:solidFill>
              <a:ln w="9525" cap="flat" cmpd="sng">
                <a:solidFill>
                  <a:srgbClr val="A41C1C"/>
                </a:solidFill>
                <a:prstDash val="solid"/>
                <a:round/>
                <a:headEnd type="none" w="sm" len="sm"/>
                <a:tailEnd type="none" w="sm" len="sm"/>
              </a:ln>
              <a:effectLst>
                <a:outerShdw blurRad="635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757;p25">
              <a:extLst>
                <a:ext uri="{FF2B5EF4-FFF2-40B4-BE49-F238E27FC236}">
                  <a16:creationId xmlns:a16="http://schemas.microsoft.com/office/drawing/2014/main" id="{09656856-D8E9-C734-66A3-745ED170B431}"/>
                </a:ext>
              </a:extLst>
            </p:cNvPr>
            <p:cNvSpPr/>
            <p:nvPr/>
          </p:nvSpPr>
          <p:spPr>
            <a:xfrm>
              <a:off x="5375735" y="1282744"/>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27" name="Google Shape;2758;p25">
              <a:extLst>
                <a:ext uri="{FF2B5EF4-FFF2-40B4-BE49-F238E27FC236}">
                  <a16:creationId xmlns:a16="http://schemas.microsoft.com/office/drawing/2014/main" id="{4F7BC65A-3130-FCD9-56D7-B057F600D7DB}"/>
                </a:ext>
              </a:extLst>
            </p:cNvPr>
            <p:cNvSpPr/>
            <p:nvPr/>
          </p:nvSpPr>
          <p:spPr>
            <a:xfrm>
              <a:off x="5369319" y="1597139"/>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spTree>
    <p:extLst>
      <p:ext uri="{BB962C8B-B14F-4D97-AF65-F5344CB8AC3E}">
        <p14:creationId xmlns:p14="http://schemas.microsoft.com/office/powerpoint/2010/main" val="416095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sp>
        <p:nvSpPr>
          <p:cNvPr id="2807" name="Google Shape;2807;p26"/>
          <p:cNvSpPr txBox="1">
            <a:spLocks noGrp="1"/>
          </p:cNvSpPr>
          <p:nvPr>
            <p:ph type="title"/>
          </p:nvPr>
        </p:nvSpPr>
        <p:spPr>
          <a:xfrm>
            <a:off x="2809941" y="1302703"/>
            <a:ext cx="4916823" cy="1007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0"/>
              </a:spcBef>
              <a:spcAft>
                <a:spcPts val="0"/>
              </a:spcAft>
              <a:buSzPct val="59259"/>
              <a:buNone/>
            </a:pPr>
            <a:r>
              <a:rPr lang="en" dirty="0"/>
              <a:t>1 – DMC Updates </a:t>
            </a:r>
            <a:endParaRPr dirty="0"/>
          </a:p>
        </p:txBody>
      </p:sp>
      <p:sp>
        <p:nvSpPr>
          <p:cNvPr id="2808" name="Google Shape;2808;p26"/>
          <p:cNvSpPr txBox="1">
            <a:spLocks noGrp="1"/>
          </p:cNvSpPr>
          <p:nvPr>
            <p:ph type="body" idx="1"/>
          </p:nvPr>
        </p:nvSpPr>
        <p:spPr>
          <a:xfrm>
            <a:off x="1183966" y="2704751"/>
            <a:ext cx="8168774" cy="3142101"/>
          </a:xfrm>
          <a:prstGeom prst="rect">
            <a:avLst/>
          </a:prstGeom>
          <a:noFill/>
          <a:ln>
            <a:noFill/>
          </a:ln>
        </p:spPr>
        <p:txBody>
          <a:bodyPr spcFirstLastPara="1" wrap="square" lIns="121900" tIns="121900" rIns="121900" bIns="121900" anchor="t" anchorCtr="0">
            <a:normAutofit/>
          </a:bodyPr>
          <a:lstStyle/>
          <a:p>
            <a:pPr marL="101600" lvl="0" indent="0" algn="l" rtl="0">
              <a:lnSpc>
                <a:spcPct val="150000"/>
              </a:lnSpc>
              <a:spcBef>
                <a:spcPts val="0"/>
              </a:spcBef>
              <a:spcAft>
                <a:spcPts val="0"/>
              </a:spcAft>
              <a:buSzPts val="2000"/>
              <a:buNone/>
            </a:pPr>
            <a:r>
              <a:rPr lang="en-US" dirty="0"/>
              <a:t>At the request of ESCs and multiple districts, TSDS has updated the Search feature to include all entities, even if there is no data (“0” Records) in the IODS for that entity. </a:t>
            </a:r>
            <a:endParaRPr dirty="0"/>
          </a:p>
        </p:txBody>
      </p:sp>
      <p:grpSp>
        <p:nvGrpSpPr>
          <p:cNvPr id="2809" name="Google Shape;2809;p26"/>
          <p:cNvGrpSpPr/>
          <p:nvPr/>
        </p:nvGrpSpPr>
        <p:grpSpPr>
          <a:xfrm>
            <a:off x="9308598" y="2288528"/>
            <a:ext cx="2642644" cy="4571280"/>
            <a:chOff x="534735" y="128294"/>
            <a:chExt cx="3574522" cy="6183254"/>
          </a:xfrm>
        </p:grpSpPr>
        <p:grpSp>
          <p:nvGrpSpPr>
            <p:cNvPr id="2810" name="Google Shape;2810;p26"/>
            <p:cNvGrpSpPr/>
            <p:nvPr/>
          </p:nvGrpSpPr>
          <p:grpSpPr>
            <a:xfrm>
              <a:off x="534735" y="128294"/>
              <a:ext cx="1284766" cy="2168356"/>
              <a:chOff x="6178326" y="942680"/>
              <a:chExt cx="1284766" cy="2168356"/>
            </a:xfrm>
          </p:grpSpPr>
          <p:sp>
            <p:nvSpPr>
              <p:cNvPr id="2811" name="Google Shape;2811;p26"/>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26"/>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26"/>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26"/>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5" name="Google Shape;2815;p26"/>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6" name="Google Shape;2816;p26"/>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17" name="Google Shape;2817;p26"/>
              <p:cNvGrpSpPr/>
              <p:nvPr/>
            </p:nvGrpSpPr>
            <p:grpSpPr>
              <a:xfrm>
                <a:off x="6783747" y="942680"/>
                <a:ext cx="678863" cy="2094518"/>
                <a:chOff x="588278" y="172398"/>
                <a:chExt cx="280754" cy="866219"/>
              </a:xfrm>
            </p:grpSpPr>
            <p:sp>
              <p:nvSpPr>
                <p:cNvPr id="2818" name="Google Shape;2818;p26"/>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9" name="Google Shape;2819;p26"/>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0" name="Google Shape;2820;p26"/>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1" name="Google Shape;2821;p26"/>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2" name="Google Shape;2822;p26"/>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3" name="Google Shape;2823;p26"/>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4" name="Google Shape;2824;p26"/>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5" name="Google Shape;2825;p26"/>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26"/>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26"/>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8" name="Google Shape;2828;p26"/>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9" name="Google Shape;2829;p26"/>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0" name="Google Shape;2830;p26"/>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1" name="Google Shape;2831;p26"/>
            <p:cNvGrpSpPr/>
            <p:nvPr/>
          </p:nvGrpSpPr>
          <p:grpSpPr>
            <a:xfrm>
              <a:off x="2600848" y="716379"/>
              <a:ext cx="1432300" cy="1629103"/>
              <a:chOff x="1176759" y="327870"/>
              <a:chExt cx="592349" cy="673740"/>
            </a:xfrm>
          </p:grpSpPr>
          <p:sp>
            <p:nvSpPr>
              <p:cNvPr id="2832" name="Google Shape;2832;p26"/>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3" name="Google Shape;2833;p26"/>
              <p:cNvGrpSpPr/>
              <p:nvPr/>
            </p:nvGrpSpPr>
            <p:grpSpPr>
              <a:xfrm>
                <a:off x="1176777" y="327870"/>
                <a:ext cx="592331" cy="660985"/>
                <a:chOff x="1176777" y="327870"/>
                <a:chExt cx="592331" cy="660985"/>
              </a:xfrm>
            </p:grpSpPr>
            <p:sp>
              <p:nvSpPr>
                <p:cNvPr id="2834" name="Google Shape;2834;p26"/>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26"/>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6" name="Google Shape;2836;p26"/>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7" name="Google Shape;2837;p26"/>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8" name="Google Shape;2838;p26"/>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9" name="Google Shape;2839;p26"/>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0" name="Google Shape;2840;p26"/>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1" name="Google Shape;2841;p26"/>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2" name="Google Shape;2842;p26"/>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26"/>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26"/>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26"/>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6" name="Google Shape;2846;p26"/>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2847" name="Google Shape;2847;p26"/>
            <p:cNvPicPr preferRelativeResize="0"/>
            <p:nvPr/>
          </p:nvPicPr>
          <p:blipFill rotWithShape="1">
            <a:blip r:embed="rId3">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2848" name="Google Shape;2848;p26"/>
            <p:cNvPicPr preferRelativeResize="0"/>
            <p:nvPr/>
          </p:nvPicPr>
          <p:blipFill rotWithShape="1">
            <a:blip r:embed="rId3">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2849" name="Google Shape;2849;p26"/>
            <p:cNvPicPr preferRelativeResize="0"/>
            <p:nvPr/>
          </p:nvPicPr>
          <p:blipFill rotWithShape="1">
            <a:blip r:embed="rId3">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2850" name="Google Shape;2850;p26"/>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51" name="Google Shape;2851;p26"/>
            <p:cNvGrpSpPr/>
            <p:nvPr/>
          </p:nvGrpSpPr>
          <p:grpSpPr>
            <a:xfrm>
              <a:off x="1255350" y="1427098"/>
              <a:ext cx="1841953" cy="1151991"/>
              <a:chOff x="620308" y="621798"/>
              <a:chExt cx="761767" cy="476423"/>
            </a:xfrm>
          </p:grpSpPr>
          <p:sp>
            <p:nvSpPr>
              <p:cNvPr id="2852" name="Google Shape;2852;p26"/>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p26"/>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26"/>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26"/>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6" name="Google Shape;2856;p26"/>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7" name="Google Shape;2857;p26"/>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8" name="Google Shape;2858;p26"/>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9" name="Google Shape;2859;p26"/>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0" name="Google Shape;2860;p26"/>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2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1" name="Google Shape;2861;p26"/>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26"/>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26"/>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26"/>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p26"/>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p26"/>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7" name="Google Shape;2867;p26"/>
            <p:cNvGrpSpPr/>
            <p:nvPr/>
          </p:nvGrpSpPr>
          <p:grpSpPr>
            <a:xfrm>
              <a:off x="1154056" y="1577491"/>
              <a:ext cx="972154" cy="816641"/>
              <a:chOff x="578416" y="683996"/>
              <a:chExt cx="402049" cy="337734"/>
            </a:xfrm>
          </p:grpSpPr>
          <p:sp>
            <p:nvSpPr>
              <p:cNvPr id="2868" name="Google Shape;2868;p26"/>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p26"/>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0" name="Google Shape;2870;p26"/>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71" name="Google Shape;2871;p26"/>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26"/>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26"/>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26"/>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p26"/>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26"/>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7" name="Google Shape;2877;p26"/>
            <p:cNvPicPr preferRelativeResize="0"/>
            <p:nvPr/>
          </p:nvPicPr>
          <p:blipFill rotWithShape="1">
            <a:blip r:embed="rId4">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2878" name="Google Shape;2878;p26"/>
            <p:cNvPicPr preferRelativeResize="0"/>
            <p:nvPr/>
          </p:nvPicPr>
          <p:blipFill rotWithShape="1">
            <a:blip r:embed="rId4">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2879" name="Google Shape;2879;p26"/>
            <p:cNvPicPr preferRelativeResize="0"/>
            <p:nvPr/>
          </p:nvPicPr>
          <p:blipFill rotWithShape="1">
            <a:blip r:embed="rId4">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2880" name="Google Shape;2880;p26"/>
            <p:cNvPicPr preferRelativeResize="0"/>
            <p:nvPr/>
          </p:nvPicPr>
          <p:blipFill rotWithShape="1">
            <a:blip r:embed="rId4">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2881" name="Google Shape;2881;p26"/>
            <p:cNvPicPr preferRelativeResize="0"/>
            <p:nvPr/>
          </p:nvPicPr>
          <p:blipFill rotWithShape="1">
            <a:blip r:embed="rId4">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2882" name="Google Shape;2882;p26"/>
            <p:cNvPicPr preferRelativeResize="0"/>
            <p:nvPr/>
          </p:nvPicPr>
          <p:blipFill rotWithShape="1">
            <a:blip r:embed="rId4">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2883" name="Google Shape;2883;p26"/>
            <p:cNvGrpSpPr/>
            <p:nvPr/>
          </p:nvGrpSpPr>
          <p:grpSpPr>
            <a:xfrm>
              <a:off x="907252" y="4823073"/>
              <a:ext cx="2977424" cy="1488475"/>
              <a:chOff x="404598" y="1921373"/>
              <a:chExt cx="1231358" cy="615581"/>
            </a:xfrm>
          </p:grpSpPr>
          <p:sp>
            <p:nvSpPr>
              <p:cNvPr id="2884" name="Google Shape;2884;p26"/>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p26"/>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6" name="Google Shape;2886;p26"/>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7" name="Google Shape;2887;p26"/>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p26"/>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9" name="Google Shape;2889;p26"/>
            <p:cNvGrpSpPr/>
            <p:nvPr/>
          </p:nvGrpSpPr>
          <p:grpSpPr>
            <a:xfrm>
              <a:off x="641961" y="4672752"/>
              <a:ext cx="3103771" cy="1127354"/>
              <a:chOff x="294883" y="1859206"/>
              <a:chExt cx="1283611" cy="466234"/>
            </a:xfrm>
          </p:grpSpPr>
          <p:sp>
            <p:nvSpPr>
              <p:cNvPr id="2890" name="Google Shape;2890;p26"/>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p26"/>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p26"/>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26"/>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p26"/>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5" name="Google Shape;2895;p26"/>
            <p:cNvGrpSpPr/>
            <p:nvPr/>
          </p:nvGrpSpPr>
          <p:grpSpPr>
            <a:xfrm>
              <a:off x="2001330" y="4529732"/>
              <a:ext cx="1718823" cy="1638272"/>
              <a:chOff x="1827841" y="4276132"/>
              <a:chExt cx="1718823" cy="1638272"/>
            </a:xfrm>
          </p:grpSpPr>
          <p:sp>
            <p:nvSpPr>
              <p:cNvPr id="2896" name="Google Shape;2896;p26"/>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7" name="Google Shape;2897;p26"/>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p26"/>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9" name="Google Shape;2899;p26"/>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0" name="Google Shape;2900;p26"/>
            <p:cNvGrpSpPr/>
            <p:nvPr/>
          </p:nvGrpSpPr>
          <p:grpSpPr>
            <a:xfrm>
              <a:off x="651239" y="4206503"/>
              <a:ext cx="1549654" cy="1479361"/>
              <a:chOff x="477750" y="3952903"/>
              <a:chExt cx="1549654" cy="1479361"/>
            </a:xfrm>
          </p:grpSpPr>
          <p:sp>
            <p:nvSpPr>
              <p:cNvPr id="2901" name="Google Shape;2901;p26"/>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p26"/>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p26"/>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04" name="Google Shape;2904;p26"/>
          <p:cNvGrpSpPr/>
          <p:nvPr/>
        </p:nvGrpSpPr>
        <p:grpSpPr>
          <a:xfrm>
            <a:off x="164579" y="6271977"/>
            <a:ext cx="8879302" cy="501588"/>
            <a:chOff x="199784" y="6298191"/>
            <a:chExt cx="8879302" cy="501588"/>
          </a:xfrm>
        </p:grpSpPr>
        <p:grpSp>
          <p:nvGrpSpPr>
            <p:cNvPr id="2905" name="Google Shape;2905;p26"/>
            <p:cNvGrpSpPr/>
            <p:nvPr/>
          </p:nvGrpSpPr>
          <p:grpSpPr>
            <a:xfrm rot="5400000">
              <a:off x="1357548" y="5140426"/>
              <a:ext cx="501588" cy="2817117"/>
              <a:chOff x="241781" y="1363646"/>
              <a:chExt cx="735472" cy="4130706"/>
            </a:xfrm>
          </p:grpSpPr>
          <p:sp>
            <p:nvSpPr>
              <p:cNvPr id="2906" name="Google Shape;2906;p26"/>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26"/>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26"/>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9" name="Google Shape;2909;p26"/>
            <p:cNvGrpSpPr/>
            <p:nvPr/>
          </p:nvGrpSpPr>
          <p:grpSpPr>
            <a:xfrm rot="-5400000" flipH="1">
              <a:off x="4436647" y="5140426"/>
              <a:ext cx="501588" cy="2817117"/>
              <a:chOff x="241781" y="1363646"/>
              <a:chExt cx="735472" cy="4130706"/>
            </a:xfrm>
          </p:grpSpPr>
          <p:sp>
            <p:nvSpPr>
              <p:cNvPr id="2910" name="Google Shape;2910;p26"/>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26"/>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26"/>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13" name="Google Shape;2913;p26"/>
            <p:cNvGrpSpPr/>
            <p:nvPr/>
          </p:nvGrpSpPr>
          <p:grpSpPr>
            <a:xfrm rot="5400000">
              <a:off x="7419733" y="5140426"/>
              <a:ext cx="501588" cy="2817117"/>
              <a:chOff x="241781" y="1363646"/>
              <a:chExt cx="735472" cy="4130706"/>
            </a:xfrm>
          </p:grpSpPr>
          <p:sp>
            <p:nvSpPr>
              <p:cNvPr id="2914" name="Google Shape;2914;p26"/>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26"/>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26"/>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17" name="Google Shape;2917;p26"/>
          <p:cNvGrpSpPr/>
          <p:nvPr/>
        </p:nvGrpSpPr>
        <p:grpSpPr>
          <a:xfrm>
            <a:off x="164548" y="89069"/>
            <a:ext cx="11862907" cy="524259"/>
            <a:chOff x="163493" y="6081419"/>
            <a:chExt cx="11862907" cy="524259"/>
          </a:xfrm>
        </p:grpSpPr>
        <p:grpSp>
          <p:nvGrpSpPr>
            <p:cNvPr id="2918" name="Google Shape;2918;p26"/>
            <p:cNvGrpSpPr/>
            <p:nvPr/>
          </p:nvGrpSpPr>
          <p:grpSpPr>
            <a:xfrm rot="5400000">
              <a:off x="1321267" y="4946311"/>
              <a:ext cx="501593" cy="2817141"/>
              <a:chOff x="241781" y="1363646"/>
              <a:chExt cx="735472" cy="4130706"/>
            </a:xfrm>
          </p:grpSpPr>
          <p:sp>
            <p:nvSpPr>
              <p:cNvPr id="2919" name="Google Shape;2919;p26"/>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p26"/>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p26"/>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2" name="Google Shape;2922;p26"/>
            <p:cNvGrpSpPr/>
            <p:nvPr/>
          </p:nvGrpSpPr>
          <p:grpSpPr>
            <a:xfrm rot="-5400000" flipH="1">
              <a:off x="4400406" y="4946311"/>
              <a:ext cx="501593" cy="2817141"/>
              <a:chOff x="241781" y="1363646"/>
              <a:chExt cx="735472" cy="4130706"/>
            </a:xfrm>
          </p:grpSpPr>
          <p:sp>
            <p:nvSpPr>
              <p:cNvPr id="2923" name="Google Shape;2923;p26"/>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p26"/>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26"/>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6" name="Google Shape;2926;p26"/>
            <p:cNvGrpSpPr/>
            <p:nvPr/>
          </p:nvGrpSpPr>
          <p:grpSpPr>
            <a:xfrm rot="5400000">
              <a:off x="7383452" y="4946311"/>
              <a:ext cx="501593" cy="2817141"/>
              <a:chOff x="241781" y="1363646"/>
              <a:chExt cx="735472" cy="4130706"/>
            </a:xfrm>
          </p:grpSpPr>
          <p:sp>
            <p:nvSpPr>
              <p:cNvPr id="2927" name="Google Shape;2927;p26"/>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26"/>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26"/>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0" name="Google Shape;2930;p26"/>
            <p:cNvGrpSpPr/>
            <p:nvPr/>
          </p:nvGrpSpPr>
          <p:grpSpPr>
            <a:xfrm rot="-5400000" flipH="1">
              <a:off x="10367034" y="4923645"/>
              <a:ext cx="501593" cy="2817141"/>
              <a:chOff x="241781" y="1363646"/>
              <a:chExt cx="735472" cy="4130706"/>
            </a:xfrm>
          </p:grpSpPr>
          <p:sp>
            <p:nvSpPr>
              <p:cNvPr id="2931" name="Google Shape;2931;p26"/>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26"/>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26"/>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34" name="Google Shape;2934;p26"/>
          <p:cNvGrpSpPr/>
          <p:nvPr/>
        </p:nvGrpSpPr>
        <p:grpSpPr>
          <a:xfrm>
            <a:off x="68320" y="835563"/>
            <a:ext cx="501628" cy="5263073"/>
            <a:chOff x="68320" y="835563"/>
            <a:chExt cx="501628" cy="5263073"/>
          </a:xfrm>
        </p:grpSpPr>
        <p:sp>
          <p:nvSpPr>
            <p:cNvPr id="2935" name="Google Shape;2935;p26"/>
            <p:cNvSpPr/>
            <p:nvPr/>
          </p:nvSpPr>
          <p:spPr>
            <a:xfrm rot="-10292112">
              <a:off x="120493" y="3097962"/>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26"/>
            <p:cNvSpPr/>
            <p:nvPr/>
          </p:nvSpPr>
          <p:spPr>
            <a:xfrm rot="10292112" flipH="1">
              <a:off x="120553" y="1979370"/>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26"/>
            <p:cNvSpPr/>
            <p:nvPr/>
          </p:nvSpPr>
          <p:spPr>
            <a:xfrm rot="-10292112">
              <a:off x="120493" y="860778"/>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26"/>
            <p:cNvSpPr/>
            <p:nvPr/>
          </p:nvSpPr>
          <p:spPr>
            <a:xfrm rot="-507888" flipH="1">
              <a:off x="120493" y="4216564"/>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26"/>
            <p:cNvSpPr/>
            <p:nvPr/>
          </p:nvSpPr>
          <p:spPr>
            <a:xfrm rot="507888">
              <a:off x="120553" y="5335156"/>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0" name="Google Shape;2940;p26"/>
          <p:cNvGrpSpPr/>
          <p:nvPr/>
        </p:nvGrpSpPr>
        <p:grpSpPr>
          <a:xfrm flipH="1">
            <a:off x="11614171" y="797463"/>
            <a:ext cx="501628" cy="1907287"/>
            <a:chOff x="68320" y="835563"/>
            <a:chExt cx="501628" cy="1907287"/>
          </a:xfrm>
        </p:grpSpPr>
        <p:sp>
          <p:nvSpPr>
            <p:cNvPr id="2941" name="Google Shape;2941;p26"/>
            <p:cNvSpPr/>
            <p:nvPr/>
          </p:nvSpPr>
          <p:spPr>
            <a:xfrm rot="10292112" flipH="1">
              <a:off x="120553" y="1979370"/>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2" name="Google Shape;2942;p26"/>
            <p:cNvSpPr/>
            <p:nvPr/>
          </p:nvSpPr>
          <p:spPr>
            <a:xfrm rot="-10292112">
              <a:off x="120493" y="860778"/>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6">
          <a:extLst>
            <a:ext uri="{FF2B5EF4-FFF2-40B4-BE49-F238E27FC236}">
              <a16:creationId xmlns:a16="http://schemas.microsoft.com/office/drawing/2014/main" id="{DA40337A-B788-43D8-B759-1177B7BC5C38}"/>
            </a:ext>
          </a:extLst>
        </p:cNvPr>
        <p:cNvGrpSpPr/>
        <p:nvPr/>
      </p:nvGrpSpPr>
      <p:grpSpPr>
        <a:xfrm>
          <a:off x="0" y="0"/>
          <a:ext cx="0" cy="0"/>
          <a:chOff x="0" y="0"/>
          <a:chExt cx="0" cy="0"/>
        </a:xfrm>
      </p:grpSpPr>
      <p:sp>
        <p:nvSpPr>
          <p:cNvPr id="2807" name="Google Shape;2807;p26">
            <a:extLst>
              <a:ext uri="{FF2B5EF4-FFF2-40B4-BE49-F238E27FC236}">
                <a16:creationId xmlns:a16="http://schemas.microsoft.com/office/drawing/2014/main" id="{F3E157D1-B3E1-25FC-4E47-9B1E577C23AF}"/>
              </a:ext>
            </a:extLst>
          </p:cNvPr>
          <p:cNvSpPr txBox="1">
            <a:spLocks noGrp="1"/>
          </p:cNvSpPr>
          <p:nvPr>
            <p:ph type="title"/>
          </p:nvPr>
        </p:nvSpPr>
        <p:spPr>
          <a:xfrm>
            <a:off x="2751738" y="1350965"/>
            <a:ext cx="4858396" cy="1007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0"/>
              </a:spcBef>
              <a:spcAft>
                <a:spcPts val="0"/>
              </a:spcAft>
              <a:buSzPct val="59259"/>
              <a:buNone/>
            </a:pPr>
            <a:r>
              <a:rPr lang="en" dirty="0"/>
              <a:t>1 – DMC Updates </a:t>
            </a:r>
            <a:endParaRPr dirty="0"/>
          </a:p>
        </p:txBody>
      </p:sp>
      <p:grpSp>
        <p:nvGrpSpPr>
          <p:cNvPr id="2809" name="Google Shape;2809;p26">
            <a:extLst>
              <a:ext uri="{FF2B5EF4-FFF2-40B4-BE49-F238E27FC236}">
                <a16:creationId xmlns:a16="http://schemas.microsoft.com/office/drawing/2014/main" id="{9C635554-4EA5-6F2D-AC8F-DAEF436C217D}"/>
              </a:ext>
            </a:extLst>
          </p:cNvPr>
          <p:cNvGrpSpPr/>
          <p:nvPr/>
        </p:nvGrpSpPr>
        <p:grpSpPr>
          <a:xfrm>
            <a:off x="9308598" y="2288528"/>
            <a:ext cx="2642644" cy="4571280"/>
            <a:chOff x="534735" y="128294"/>
            <a:chExt cx="3574522" cy="6183254"/>
          </a:xfrm>
        </p:grpSpPr>
        <p:grpSp>
          <p:nvGrpSpPr>
            <p:cNvPr id="2810" name="Google Shape;2810;p26">
              <a:extLst>
                <a:ext uri="{FF2B5EF4-FFF2-40B4-BE49-F238E27FC236}">
                  <a16:creationId xmlns:a16="http://schemas.microsoft.com/office/drawing/2014/main" id="{818D052F-A975-0934-E5F9-27058C0D555F}"/>
                </a:ext>
              </a:extLst>
            </p:cNvPr>
            <p:cNvGrpSpPr/>
            <p:nvPr/>
          </p:nvGrpSpPr>
          <p:grpSpPr>
            <a:xfrm>
              <a:off x="534735" y="128294"/>
              <a:ext cx="1284766" cy="2168356"/>
              <a:chOff x="6178326" y="942680"/>
              <a:chExt cx="1284766" cy="2168356"/>
            </a:xfrm>
          </p:grpSpPr>
          <p:sp>
            <p:nvSpPr>
              <p:cNvPr id="2811" name="Google Shape;2811;p26">
                <a:extLst>
                  <a:ext uri="{FF2B5EF4-FFF2-40B4-BE49-F238E27FC236}">
                    <a16:creationId xmlns:a16="http://schemas.microsoft.com/office/drawing/2014/main" id="{168074FF-119C-94BE-D7AE-962AA3E7F375}"/>
                  </a:ext>
                </a:extLst>
              </p:cNvPr>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26">
                <a:extLst>
                  <a:ext uri="{FF2B5EF4-FFF2-40B4-BE49-F238E27FC236}">
                    <a16:creationId xmlns:a16="http://schemas.microsoft.com/office/drawing/2014/main" id="{9D3575DE-2B78-6BC7-F629-F4ECBF74AE5D}"/>
                  </a:ext>
                </a:extLst>
              </p:cNvPr>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26">
                <a:extLst>
                  <a:ext uri="{FF2B5EF4-FFF2-40B4-BE49-F238E27FC236}">
                    <a16:creationId xmlns:a16="http://schemas.microsoft.com/office/drawing/2014/main" id="{61E74050-0485-C308-F3D5-1EF7FA78708E}"/>
                  </a:ext>
                </a:extLst>
              </p:cNvPr>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26">
                <a:extLst>
                  <a:ext uri="{FF2B5EF4-FFF2-40B4-BE49-F238E27FC236}">
                    <a16:creationId xmlns:a16="http://schemas.microsoft.com/office/drawing/2014/main" id="{CD9DA0F6-574E-5427-4F3E-A05D7324D475}"/>
                  </a:ext>
                </a:extLst>
              </p:cNvPr>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5" name="Google Shape;2815;p26">
                <a:extLst>
                  <a:ext uri="{FF2B5EF4-FFF2-40B4-BE49-F238E27FC236}">
                    <a16:creationId xmlns:a16="http://schemas.microsoft.com/office/drawing/2014/main" id="{60705387-84AB-0DD8-A747-1DD90F985DB0}"/>
                  </a:ext>
                </a:extLst>
              </p:cNvPr>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6" name="Google Shape;2816;p26">
                <a:extLst>
                  <a:ext uri="{FF2B5EF4-FFF2-40B4-BE49-F238E27FC236}">
                    <a16:creationId xmlns:a16="http://schemas.microsoft.com/office/drawing/2014/main" id="{29A84474-9F29-B876-F74E-E82A4F36EFDE}"/>
                  </a:ext>
                </a:extLst>
              </p:cNvPr>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17" name="Google Shape;2817;p26">
                <a:extLst>
                  <a:ext uri="{FF2B5EF4-FFF2-40B4-BE49-F238E27FC236}">
                    <a16:creationId xmlns:a16="http://schemas.microsoft.com/office/drawing/2014/main" id="{7E1F8462-EA89-4323-6687-C4EBDBF8DE7C}"/>
                  </a:ext>
                </a:extLst>
              </p:cNvPr>
              <p:cNvGrpSpPr/>
              <p:nvPr/>
            </p:nvGrpSpPr>
            <p:grpSpPr>
              <a:xfrm>
                <a:off x="6783747" y="942680"/>
                <a:ext cx="678863" cy="2094518"/>
                <a:chOff x="588278" y="172398"/>
                <a:chExt cx="280754" cy="866219"/>
              </a:xfrm>
            </p:grpSpPr>
            <p:sp>
              <p:nvSpPr>
                <p:cNvPr id="2818" name="Google Shape;2818;p26">
                  <a:extLst>
                    <a:ext uri="{FF2B5EF4-FFF2-40B4-BE49-F238E27FC236}">
                      <a16:creationId xmlns:a16="http://schemas.microsoft.com/office/drawing/2014/main" id="{26EC1D06-02BF-F845-7560-F2C430659174}"/>
                    </a:ext>
                  </a:extLst>
                </p:cNvPr>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9" name="Google Shape;2819;p26">
                  <a:extLst>
                    <a:ext uri="{FF2B5EF4-FFF2-40B4-BE49-F238E27FC236}">
                      <a16:creationId xmlns:a16="http://schemas.microsoft.com/office/drawing/2014/main" id="{6CAC1DEE-F205-F4D9-C9B1-43AA753F2D66}"/>
                    </a:ext>
                  </a:extLst>
                </p:cNvPr>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0" name="Google Shape;2820;p26">
                  <a:extLst>
                    <a:ext uri="{FF2B5EF4-FFF2-40B4-BE49-F238E27FC236}">
                      <a16:creationId xmlns:a16="http://schemas.microsoft.com/office/drawing/2014/main" id="{0FDD8A5F-CB48-7EA1-1F99-5D7E9A567864}"/>
                    </a:ext>
                  </a:extLst>
                </p:cNvPr>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1" name="Google Shape;2821;p26">
                  <a:extLst>
                    <a:ext uri="{FF2B5EF4-FFF2-40B4-BE49-F238E27FC236}">
                      <a16:creationId xmlns:a16="http://schemas.microsoft.com/office/drawing/2014/main" id="{9260052E-503C-2764-2E17-07614922E4F6}"/>
                    </a:ext>
                  </a:extLst>
                </p:cNvPr>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2" name="Google Shape;2822;p26">
                <a:extLst>
                  <a:ext uri="{FF2B5EF4-FFF2-40B4-BE49-F238E27FC236}">
                    <a16:creationId xmlns:a16="http://schemas.microsoft.com/office/drawing/2014/main" id="{C74373F7-B560-B143-3DE2-56AD522F5472}"/>
                  </a:ext>
                </a:extLst>
              </p:cNvPr>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3" name="Google Shape;2823;p26">
                <a:extLst>
                  <a:ext uri="{FF2B5EF4-FFF2-40B4-BE49-F238E27FC236}">
                    <a16:creationId xmlns:a16="http://schemas.microsoft.com/office/drawing/2014/main" id="{8314B76A-6C98-6EE5-7FF0-632001963D33}"/>
                  </a:ext>
                </a:extLst>
              </p:cNvPr>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4" name="Google Shape;2824;p26">
              <a:extLst>
                <a:ext uri="{FF2B5EF4-FFF2-40B4-BE49-F238E27FC236}">
                  <a16:creationId xmlns:a16="http://schemas.microsoft.com/office/drawing/2014/main" id="{D835D0C6-D25A-9438-7524-6977D562217C}"/>
                </a:ext>
              </a:extLst>
            </p:cNvPr>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5" name="Google Shape;2825;p26">
              <a:extLst>
                <a:ext uri="{FF2B5EF4-FFF2-40B4-BE49-F238E27FC236}">
                  <a16:creationId xmlns:a16="http://schemas.microsoft.com/office/drawing/2014/main" id="{1DFE5F3E-17CA-9623-D1DF-D8454D2B425B}"/>
                </a:ext>
              </a:extLst>
            </p:cNvPr>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26">
              <a:extLst>
                <a:ext uri="{FF2B5EF4-FFF2-40B4-BE49-F238E27FC236}">
                  <a16:creationId xmlns:a16="http://schemas.microsoft.com/office/drawing/2014/main" id="{4C84DC88-A584-B737-64F5-718E9EC1481B}"/>
                </a:ext>
              </a:extLst>
            </p:cNvPr>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26">
              <a:extLst>
                <a:ext uri="{FF2B5EF4-FFF2-40B4-BE49-F238E27FC236}">
                  <a16:creationId xmlns:a16="http://schemas.microsoft.com/office/drawing/2014/main" id="{F6533167-7344-17F4-2CF3-B4817B1AF5F9}"/>
                </a:ext>
              </a:extLst>
            </p:cNvPr>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8" name="Google Shape;2828;p26">
              <a:extLst>
                <a:ext uri="{FF2B5EF4-FFF2-40B4-BE49-F238E27FC236}">
                  <a16:creationId xmlns:a16="http://schemas.microsoft.com/office/drawing/2014/main" id="{53188002-C735-9EFD-AC69-5EE6F98EFD3B}"/>
                </a:ext>
              </a:extLst>
            </p:cNvPr>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9" name="Google Shape;2829;p26">
              <a:extLst>
                <a:ext uri="{FF2B5EF4-FFF2-40B4-BE49-F238E27FC236}">
                  <a16:creationId xmlns:a16="http://schemas.microsoft.com/office/drawing/2014/main" id="{F2B35C9D-9A8D-14BF-BDA6-8E15E6C8B0D5}"/>
                </a:ext>
              </a:extLst>
            </p:cNvPr>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0" name="Google Shape;2830;p26">
              <a:extLst>
                <a:ext uri="{FF2B5EF4-FFF2-40B4-BE49-F238E27FC236}">
                  <a16:creationId xmlns:a16="http://schemas.microsoft.com/office/drawing/2014/main" id="{ACB70CA3-50AF-8657-601F-3A547EEBC873}"/>
                </a:ext>
              </a:extLst>
            </p:cNvPr>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1" name="Google Shape;2831;p26">
              <a:extLst>
                <a:ext uri="{FF2B5EF4-FFF2-40B4-BE49-F238E27FC236}">
                  <a16:creationId xmlns:a16="http://schemas.microsoft.com/office/drawing/2014/main" id="{80C577ED-8369-58C2-218C-9F68BFD17E1D}"/>
                </a:ext>
              </a:extLst>
            </p:cNvPr>
            <p:cNvGrpSpPr/>
            <p:nvPr/>
          </p:nvGrpSpPr>
          <p:grpSpPr>
            <a:xfrm>
              <a:off x="2600848" y="716379"/>
              <a:ext cx="1432300" cy="1629103"/>
              <a:chOff x="1176759" y="327870"/>
              <a:chExt cx="592349" cy="673740"/>
            </a:xfrm>
          </p:grpSpPr>
          <p:sp>
            <p:nvSpPr>
              <p:cNvPr id="2832" name="Google Shape;2832;p26">
                <a:extLst>
                  <a:ext uri="{FF2B5EF4-FFF2-40B4-BE49-F238E27FC236}">
                    <a16:creationId xmlns:a16="http://schemas.microsoft.com/office/drawing/2014/main" id="{B460753A-A900-CEDD-38E2-D85A6F14AFEF}"/>
                  </a:ext>
                </a:extLst>
              </p:cNvPr>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3" name="Google Shape;2833;p26">
                <a:extLst>
                  <a:ext uri="{FF2B5EF4-FFF2-40B4-BE49-F238E27FC236}">
                    <a16:creationId xmlns:a16="http://schemas.microsoft.com/office/drawing/2014/main" id="{0485A1D5-8280-FE88-86BF-C03973D4E0B6}"/>
                  </a:ext>
                </a:extLst>
              </p:cNvPr>
              <p:cNvGrpSpPr/>
              <p:nvPr/>
            </p:nvGrpSpPr>
            <p:grpSpPr>
              <a:xfrm>
                <a:off x="1176777" y="327870"/>
                <a:ext cx="592331" cy="660985"/>
                <a:chOff x="1176777" y="327870"/>
                <a:chExt cx="592331" cy="660985"/>
              </a:xfrm>
            </p:grpSpPr>
            <p:sp>
              <p:nvSpPr>
                <p:cNvPr id="2834" name="Google Shape;2834;p26">
                  <a:extLst>
                    <a:ext uri="{FF2B5EF4-FFF2-40B4-BE49-F238E27FC236}">
                      <a16:creationId xmlns:a16="http://schemas.microsoft.com/office/drawing/2014/main" id="{E783274F-81D9-BA7B-71C4-A1F8B5E0B07B}"/>
                    </a:ext>
                  </a:extLst>
                </p:cNvPr>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26">
                  <a:extLst>
                    <a:ext uri="{FF2B5EF4-FFF2-40B4-BE49-F238E27FC236}">
                      <a16:creationId xmlns:a16="http://schemas.microsoft.com/office/drawing/2014/main" id="{832FB866-EDE6-79DD-C278-359EEF633680}"/>
                    </a:ext>
                  </a:extLst>
                </p:cNvPr>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6" name="Google Shape;2836;p26">
                  <a:extLst>
                    <a:ext uri="{FF2B5EF4-FFF2-40B4-BE49-F238E27FC236}">
                      <a16:creationId xmlns:a16="http://schemas.microsoft.com/office/drawing/2014/main" id="{69731455-D4D9-7802-DE77-800AD146D385}"/>
                    </a:ext>
                  </a:extLst>
                </p:cNvPr>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7" name="Google Shape;2837;p26">
                  <a:extLst>
                    <a:ext uri="{FF2B5EF4-FFF2-40B4-BE49-F238E27FC236}">
                      <a16:creationId xmlns:a16="http://schemas.microsoft.com/office/drawing/2014/main" id="{097E746A-4FC6-A0E2-C042-B813042F458D}"/>
                    </a:ext>
                  </a:extLst>
                </p:cNvPr>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8" name="Google Shape;2838;p26">
                  <a:extLst>
                    <a:ext uri="{FF2B5EF4-FFF2-40B4-BE49-F238E27FC236}">
                      <a16:creationId xmlns:a16="http://schemas.microsoft.com/office/drawing/2014/main" id="{A7E51E82-682D-2B24-5797-9CFEC5F1C35D}"/>
                    </a:ext>
                  </a:extLst>
                </p:cNvPr>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9" name="Google Shape;2839;p26">
                  <a:extLst>
                    <a:ext uri="{FF2B5EF4-FFF2-40B4-BE49-F238E27FC236}">
                      <a16:creationId xmlns:a16="http://schemas.microsoft.com/office/drawing/2014/main" id="{46A3E216-E455-F6C0-23AB-D448693CFFC0}"/>
                    </a:ext>
                  </a:extLst>
                </p:cNvPr>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0" name="Google Shape;2840;p26">
                  <a:extLst>
                    <a:ext uri="{FF2B5EF4-FFF2-40B4-BE49-F238E27FC236}">
                      <a16:creationId xmlns:a16="http://schemas.microsoft.com/office/drawing/2014/main" id="{5118D0EB-4C15-E5BB-BF50-A31C17550C86}"/>
                    </a:ext>
                  </a:extLst>
                </p:cNvPr>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1" name="Google Shape;2841;p26">
                  <a:extLst>
                    <a:ext uri="{FF2B5EF4-FFF2-40B4-BE49-F238E27FC236}">
                      <a16:creationId xmlns:a16="http://schemas.microsoft.com/office/drawing/2014/main" id="{6817F422-84D2-AA51-AD55-7E01A1C315B8}"/>
                    </a:ext>
                  </a:extLst>
                </p:cNvPr>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2" name="Google Shape;2842;p26">
                  <a:extLst>
                    <a:ext uri="{FF2B5EF4-FFF2-40B4-BE49-F238E27FC236}">
                      <a16:creationId xmlns:a16="http://schemas.microsoft.com/office/drawing/2014/main" id="{2AED4921-9226-1CEE-11E8-62AFA2FEC03C}"/>
                    </a:ext>
                  </a:extLst>
                </p:cNvPr>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26">
                  <a:extLst>
                    <a:ext uri="{FF2B5EF4-FFF2-40B4-BE49-F238E27FC236}">
                      <a16:creationId xmlns:a16="http://schemas.microsoft.com/office/drawing/2014/main" id="{8767C8E2-0804-9C50-8405-D626A72E3A35}"/>
                    </a:ext>
                  </a:extLst>
                </p:cNvPr>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26">
                  <a:extLst>
                    <a:ext uri="{FF2B5EF4-FFF2-40B4-BE49-F238E27FC236}">
                      <a16:creationId xmlns:a16="http://schemas.microsoft.com/office/drawing/2014/main" id="{09236D4D-5EB8-B3B0-46A0-1193EECECB31}"/>
                    </a:ext>
                  </a:extLst>
                </p:cNvPr>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26">
                  <a:extLst>
                    <a:ext uri="{FF2B5EF4-FFF2-40B4-BE49-F238E27FC236}">
                      <a16:creationId xmlns:a16="http://schemas.microsoft.com/office/drawing/2014/main" id="{434B348A-2690-7477-E80C-1C5114262297}"/>
                    </a:ext>
                  </a:extLst>
                </p:cNvPr>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6" name="Google Shape;2846;p26">
                  <a:extLst>
                    <a:ext uri="{FF2B5EF4-FFF2-40B4-BE49-F238E27FC236}">
                      <a16:creationId xmlns:a16="http://schemas.microsoft.com/office/drawing/2014/main" id="{CF90DCB2-08A7-99DE-573D-4E5EE1BCD1BE}"/>
                    </a:ext>
                  </a:extLst>
                </p:cNvPr>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2847" name="Google Shape;2847;p26">
              <a:extLst>
                <a:ext uri="{FF2B5EF4-FFF2-40B4-BE49-F238E27FC236}">
                  <a16:creationId xmlns:a16="http://schemas.microsoft.com/office/drawing/2014/main" id="{31D775DB-45C1-EFFE-7D63-B313054B852F}"/>
                </a:ext>
              </a:extLst>
            </p:cNvPr>
            <p:cNvPicPr preferRelativeResize="0"/>
            <p:nvPr/>
          </p:nvPicPr>
          <p:blipFill rotWithShape="1">
            <a:blip r:embed="rId3">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2848" name="Google Shape;2848;p26">
              <a:extLst>
                <a:ext uri="{FF2B5EF4-FFF2-40B4-BE49-F238E27FC236}">
                  <a16:creationId xmlns:a16="http://schemas.microsoft.com/office/drawing/2014/main" id="{E0CA46F0-698A-A55A-296D-BCCB906F4B16}"/>
                </a:ext>
              </a:extLst>
            </p:cNvPr>
            <p:cNvPicPr preferRelativeResize="0"/>
            <p:nvPr/>
          </p:nvPicPr>
          <p:blipFill rotWithShape="1">
            <a:blip r:embed="rId3">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2849" name="Google Shape;2849;p26">
              <a:extLst>
                <a:ext uri="{FF2B5EF4-FFF2-40B4-BE49-F238E27FC236}">
                  <a16:creationId xmlns:a16="http://schemas.microsoft.com/office/drawing/2014/main" id="{9B50975E-14CC-9F14-A535-79F076EF6A26}"/>
                </a:ext>
              </a:extLst>
            </p:cNvPr>
            <p:cNvPicPr preferRelativeResize="0"/>
            <p:nvPr/>
          </p:nvPicPr>
          <p:blipFill rotWithShape="1">
            <a:blip r:embed="rId3">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2850" name="Google Shape;2850;p26">
              <a:extLst>
                <a:ext uri="{FF2B5EF4-FFF2-40B4-BE49-F238E27FC236}">
                  <a16:creationId xmlns:a16="http://schemas.microsoft.com/office/drawing/2014/main" id="{E2002120-CF2E-89BE-4CC4-8E0559F88549}"/>
                </a:ext>
              </a:extLst>
            </p:cNvPr>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51" name="Google Shape;2851;p26">
              <a:extLst>
                <a:ext uri="{FF2B5EF4-FFF2-40B4-BE49-F238E27FC236}">
                  <a16:creationId xmlns:a16="http://schemas.microsoft.com/office/drawing/2014/main" id="{9800B9BC-52E5-6DD3-F825-BACF11FEB8D4}"/>
                </a:ext>
              </a:extLst>
            </p:cNvPr>
            <p:cNvGrpSpPr/>
            <p:nvPr/>
          </p:nvGrpSpPr>
          <p:grpSpPr>
            <a:xfrm>
              <a:off x="1255350" y="1427098"/>
              <a:ext cx="1841953" cy="1151991"/>
              <a:chOff x="620308" y="621798"/>
              <a:chExt cx="761767" cy="476423"/>
            </a:xfrm>
          </p:grpSpPr>
          <p:sp>
            <p:nvSpPr>
              <p:cNvPr id="2852" name="Google Shape;2852;p26">
                <a:extLst>
                  <a:ext uri="{FF2B5EF4-FFF2-40B4-BE49-F238E27FC236}">
                    <a16:creationId xmlns:a16="http://schemas.microsoft.com/office/drawing/2014/main" id="{FA4A9F24-B6B2-E9DF-43F0-C19C64DAE926}"/>
                  </a:ext>
                </a:extLst>
              </p:cNvPr>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p26">
                <a:extLst>
                  <a:ext uri="{FF2B5EF4-FFF2-40B4-BE49-F238E27FC236}">
                    <a16:creationId xmlns:a16="http://schemas.microsoft.com/office/drawing/2014/main" id="{002E2406-D3E4-36EF-DE52-2AB2E578F29C}"/>
                  </a:ext>
                </a:extLst>
              </p:cNvPr>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26">
                <a:extLst>
                  <a:ext uri="{FF2B5EF4-FFF2-40B4-BE49-F238E27FC236}">
                    <a16:creationId xmlns:a16="http://schemas.microsoft.com/office/drawing/2014/main" id="{BE92A6F8-3B11-F1DD-C81F-8EBF1D396978}"/>
                  </a:ext>
                </a:extLst>
              </p:cNvPr>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26">
                <a:extLst>
                  <a:ext uri="{FF2B5EF4-FFF2-40B4-BE49-F238E27FC236}">
                    <a16:creationId xmlns:a16="http://schemas.microsoft.com/office/drawing/2014/main" id="{F133A4D6-9009-99B2-BF5F-57708405168F}"/>
                  </a:ext>
                </a:extLst>
              </p:cNvPr>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6" name="Google Shape;2856;p26">
                <a:extLst>
                  <a:ext uri="{FF2B5EF4-FFF2-40B4-BE49-F238E27FC236}">
                    <a16:creationId xmlns:a16="http://schemas.microsoft.com/office/drawing/2014/main" id="{8D00F2A8-C1E6-8F40-14B4-806EC27B0F8A}"/>
                  </a:ext>
                </a:extLst>
              </p:cNvPr>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7" name="Google Shape;2857;p26">
                <a:extLst>
                  <a:ext uri="{FF2B5EF4-FFF2-40B4-BE49-F238E27FC236}">
                    <a16:creationId xmlns:a16="http://schemas.microsoft.com/office/drawing/2014/main" id="{E8FD4E76-FACD-9077-1BE6-F31E1C12046E}"/>
                  </a:ext>
                </a:extLst>
              </p:cNvPr>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8" name="Google Shape;2858;p26">
                <a:extLst>
                  <a:ext uri="{FF2B5EF4-FFF2-40B4-BE49-F238E27FC236}">
                    <a16:creationId xmlns:a16="http://schemas.microsoft.com/office/drawing/2014/main" id="{CAD0DB54-22B6-B398-4634-DDB1FEF66C60}"/>
                  </a:ext>
                </a:extLst>
              </p:cNvPr>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9" name="Google Shape;2859;p26">
                <a:extLst>
                  <a:ext uri="{FF2B5EF4-FFF2-40B4-BE49-F238E27FC236}">
                    <a16:creationId xmlns:a16="http://schemas.microsoft.com/office/drawing/2014/main" id="{9A7E22AE-E909-D9B9-45DF-0B52EB6C0C69}"/>
                  </a:ext>
                </a:extLst>
              </p:cNvPr>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0" name="Google Shape;2860;p26">
                <a:extLst>
                  <a:ext uri="{FF2B5EF4-FFF2-40B4-BE49-F238E27FC236}">
                    <a16:creationId xmlns:a16="http://schemas.microsoft.com/office/drawing/2014/main" id="{80A15C76-E9FB-A570-1049-6D3E21F8C504}"/>
                  </a:ext>
                </a:extLst>
              </p:cNvPr>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2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1" name="Google Shape;2861;p26">
                <a:extLst>
                  <a:ext uri="{FF2B5EF4-FFF2-40B4-BE49-F238E27FC236}">
                    <a16:creationId xmlns:a16="http://schemas.microsoft.com/office/drawing/2014/main" id="{46DD0859-C337-6006-509E-6F10BDB3B061}"/>
                  </a:ext>
                </a:extLst>
              </p:cNvPr>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26">
                <a:extLst>
                  <a:ext uri="{FF2B5EF4-FFF2-40B4-BE49-F238E27FC236}">
                    <a16:creationId xmlns:a16="http://schemas.microsoft.com/office/drawing/2014/main" id="{4EB115E2-7C61-E7CE-D67F-FD96BE5536B5}"/>
                  </a:ext>
                </a:extLst>
              </p:cNvPr>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26">
                <a:extLst>
                  <a:ext uri="{FF2B5EF4-FFF2-40B4-BE49-F238E27FC236}">
                    <a16:creationId xmlns:a16="http://schemas.microsoft.com/office/drawing/2014/main" id="{0BD57459-550A-A78C-F2A4-720CBC5ED654}"/>
                  </a:ext>
                </a:extLst>
              </p:cNvPr>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26">
                <a:extLst>
                  <a:ext uri="{FF2B5EF4-FFF2-40B4-BE49-F238E27FC236}">
                    <a16:creationId xmlns:a16="http://schemas.microsoft.com/office/drawing/2014/main" id="{E0828F41-A93C-AE89-1DCF-FE6939B7DFE2}"/>
                  </a:ext>
                </a:extLst>
              </p:cNvPr>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p26">
                <a:extLst>
                  <a:ext uri="{FF2B5EF4-FFF2-40B4-BE49-F238E27FC236}">
                    <a16:creationId xmlns:a16="http://schemas.microsoft.com/office/drawing/2014/main" id="{B9437B46-606E-D530-6EFB-E00374F9ECD7}"/>
                  </a:ext>
                </a:extLst>
              </p:cNvPr>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p26">
                <a:extLst>
                  <a:ext uri="{FF2B5EF4-FFF2-40B4-BE49-F238E27FC236}">
                    <a16:creationId xmlns:a16="http://schemas.microsoft.com/office/drawing/2014/main" id="{5039CBD0-443A-2581-C74F-003A3C1893A7}"/>
                  </a:ext>
                </a:extLst>
              </p:cNvPr>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7" name="Google Shape;2867;p26">
              <a:extLst>
                <a:ext uri="{FF2B5EF4-FFF2-40B4-BE49-F238E27FC236}">
                  <a16:creationId xmlns:a16="http://schemas.microsoft.com/office/drawing/2014/main" id="{2F6A5133-7C8C-4EAC-986E-0D61739D2E82}"/>
                </a:ext>
              </a:extLst>
            </p:cNvPr>
            <p:cNvGrpSpPr/>
            <p:nvPr/>
          </p:nvGrpSpPr>
          <p:grpSpPr>
            <a:xfrm>
              <a:off x="1154056" y="1577491"/>
              <a:ext cx="972154" cy="816641"/>
              <a:chOff x="578416" y="683996"/>
              <a:chExt cx="402049" cy="337734"/>
            </a:xfrm>
          </p:grpSpPr>
          <p:sp>
            <p:nvSpPr>
              <p:cNvPr id="2868" name="Google Shape;2868;p26">
                <a:extLst>
                  <a:ext uri="{FF2B5EF4-FFF2-40B4-BE49-F238E27FC236}">
                    <a16:creationId xmlns:a16="http://schemas.microsoft.com/office/drawing/2014/main" id="{61194E8C-6759-8A79-449E-BD1E5B4DA60D}"/>
                  </a:ext>
                </a:extLst>
              </p:cNvPr>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p26">
                <a:extLst>
                  <a:ext uri="{FF2B5EF4-FFF2-40B4-BE49-F238E27FC236}">
                    <a16:creationId xmlns:a16="http://schemas.microsoft.com/office/drawing/2014/main" id="{2D087EC9-6DAA-8667-EE9C-231A28D09ACC}"/>
                  </a:ext>
                </a:extLst>
              </p:cNvPr>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0" name="Google Shape;2870;p26">
                <a:extLst>
                  <a:ext uri="{FF2B5EF4-FFF2-40B4-BE49-F238E27FC236}">
                    <a16:creationId xmlns:a16="http://schemas.microsoft.com/office/drawing/2014/main" id="{C460EB68-31FC-7DB8-0F46-7AD8128F1459}"/>
                  </a:ext>
                </a:extLst>
              </p:cNvPr>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71" name="Google Shape;2871;p26">
              <a:extLst>
                <a:ext uri="{FF2B5EF4-FFF2-40B4-BE49-F238E27FC236}">
                  <a16:creationId xmlns:a16="http://schemas.microsoft.com/office/drawing/2014/main" id="{05E786EB-00D1-40CF-5BB0-EAA6E42F4BAE}"/>
                </a:ext>
              </a:extLst>
            </p:cNvPr>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26">
              <a:extLst>
                <a:ext uri="{FF2B5EF4-FFF2-40B4-BE49-F238E27FC236}">
                  <a16:creationId xmlns:a16="http://schemas.microsoft.com/office/drawing/2014/main" id="{F2B6897A-26AA-00C3-F4E0-FA2FDAE5FFEE}"/>
                </a:ext>
              </a:extLst>
            </p:cNvPr>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26">
              <a:extLst>
                <a:ext uri="{FF2B5EF4-FFF2-40B4-BE49-F238E27FC236}">
                  <a16:creationId xmlns:a16="http://schemas.microsoft.com/office/drawing/2014/main" id="{C660CD18-46FD-FA16-5B88-9142FD675552}"/>
                </a:ext>
              </a:extLst>
            </p:cNvPr>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26">
              <a:extLst>
                <a:ext uri="{FF2B5EF4-FFF2-40B4-BE49-F238E27FC236}">
                  <a16:creationId xmlns:a16="http://schemas.microsoft.com/office/drawing/2014/main" id="{B8AC0993-A100-82D8-1F14-22FA932D0BF3}"/>
                </a:ext>
              </a:extLst>
            </p:cNvPr>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p26">
              <a:extLst>
                <a:ext uri="{FF2B5EF4-FFF2-40B4-BE49-F238E27FC236}">
                  <a16:creationId xmlns:a16="http://schemas.microsoft.com/office/drawing/2014/main" id="{DA96C609-8CAF-E49A-F0A9-2915003E7307}"/>
                </a:ext>
              </a:extLst>
            </p:cNvPr>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26">
              <a:extLst>
                <a:ext uri="{FF2B5EF4-FFF2-40B4-BE49-F238E27FC236}">
                  <a16:creationId xmlns:a16="http://schemas.microsoft.com/office/drawing/2014/main" id="{5267776C-F7DF-3A1C-A9FF-578588FDB0E1}"/>
                </a:ext>
              </a:extLst>
            </p:cNvPr>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7" name="Google Shape;2877;p26">
              <a:extLst>
                <a:ext uri="{FF2B5EF4-FFF2-40B4-BE49-F238E27FC236}">
                  <a16:creationId xmlns:a16="http://schemas.microsoft.com/office/drawing/2014/main" id="{04300514-2BA6-8BC1-DCE0-65FACACFF0A6}"/>
                </a:ext>
              </a:extLst>
            </p:cNvPr>
            <p:cNvPicPr preferRelativeResize="0"/>
            <p:nvPr/>
          </p:nvPicPr>
          <p:blipFill rotWithShape="1">
            <a:blip r:embed="rId4">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2878" name="Google Shape;2878;p26">
              <a:extLst>
                <a:ext uri="{FF2B5EF4-FFF2-40B4-BE49-F238E27FC236}">
                  <a16:creationId xmlns:a16="http://schemas.microsoft.com/office/drawing/2014/main" id="{BF92CACA-0D77-7A6C-4606-299CC6446573}"/>
                </a:ext>
              </a:extLst>
            </p:cNvPr>
            <p:cNvPicPr preferRelativeResize="0"/>
            <p:nvPr/>
          </p:nvPicPr>
          <p:blipFill rotWithShape="1">
            <a:blip r:embed="rId4">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2879" name="Google Shape;2879;p26">
              <a:extLst>
                <a:ext uri="{FF2B5EF4-FFF2-40B4-BE49-F238E27FC236}">
                  <a16:creationId xmlns:a16="http://schemas.microsoft.com/office/drawing/2014/main" id="{D77B70F2-2F3D-1965-70B6-B2735AE5BCBF}"/>
                </a:ext>
              </a:extLst>
            </p:cNvPr>
            <p:cNvPicPr preferRelativeResize="0"/>
            <p:nvPr/>
          </p:nvPicPr>
          <p:blipFill rotWithShape="1">
            <a:blip r:embed="rId4">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2880" name="Google Shape;2880;p26">
              <a:extLst>
                <a:ext uri="{FF2B5EF4-FFF2-40B4-BE49-F238E27FC236}">
                  <a16:creationId xmlns:a16="http://schemas.microsoft.com/office/drawing/2014/main" id="{15D30058-D79B-FB9F-E335-68685DEF8221}"/>
                </a:ext>
              </a:extLst>
            </p:cNvPr>
            <p:cNvPicPr preferRelativeResize="0"/>
            <p:nvPr/>
          </p:nvPicPr>
          <p:blipFill rotWithShape="1">
            <a:blip r:embed="rId4">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2881" name="Google Shape;2881;p26">
              <a:extLst>
                <a:ext uri="{FF2B5EF4-FFF2-40B4-BE49-F238E27FC236}">
                  <a16:creationId xmlns:a16="http://schemas.microsoft.com/office/drawing/2014/main" id="{21C4FEEF-B9DC-FFD2-9C93-1FFEBE60EE1C}"/>
                </a:ext>
              </a:extLst>
            </p:cNvPr>
            <p:cNvPicPr preferRelativeResize="0"/>
            <p:nvPr/>
          </p:nvPicPr>
          <p:blipFill rotWithShape="1">
            <a:blip r:embed="rId4">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2882" name="Google Shape;2882;p26">
              <a:extLst>
                <a:ext uri="{FF2B5EF4-FFF2-40B4-BE49-F238E27FC236}">
                  <a16:creationId xmlns:a16="http://schemas.microsoft.com/office/drawing/2014/main" id="{F704643D-A192-35C4-17B4-828E37C18829}"/>
                </a:ext>
              </a:extLst>
            </p:cNvPr>
            <p:cNvPicPr preferRelativeResize="0"/>
            <p:nvPr/>
          </p:nvPicPr>
          <p:blipFill rotWithShape="1">
            <a:blip r:embed="rId4">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2883" name="Google Shape;2883;p26">
              <a:extLst>
                <a:ext uri="{FF2B5EF4-FFF2-40B4-BE49-F238E27FC236}">
                  <a16:creationId xmlns:a16="http://schemas.microsoft.com/office/drawing/2014/main" id="{896C0C79-45CF-AD8F-C9E7-BA6BCF29C083}"/>
                </a:ext>
              </a:extLst>
            </p:cNvPr>
            <p:cNvGrpSpPr/>
            <p:nvPr/>
          </p:nvGrpSpPr>
          <p:grpSpPr>
            <a:xfrm>
              <a:off x="907252" y="4823073"/>
              <a:ext cx="2977424" cy="1488475"/>
              <a:chOff x="404598" y="1921373"/>
              <a:chExt cx="1231358" cy="615581"/>
            </a:xfrm>
          </p:grpSpPr>
          <p:sp>
            <p:nvSpPr>
              <p:cNvPr id="2884" name="Google Shape;2884;p26">
                <a:extLst>
                  <a:ext uri="{FF2B5EF4-FFF2-40B4-BE49-F238E27FC236}">
                    <a16:creationId xmlns:a16="http://schemas.microsoft.com/office/drawing/2014/main" id="{21E7D9EF-ACA2-9F03-E067-6800DF4642D4}"/>
                  </a:ext>
                </a:extLst>
              </p:cNvPr>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p26">
                <a:extLst>
                  <a:ext uri="{FF2B5EF4-FFF2-40B4-BE49-F238E27FC236}">
                    <a16:creationId xmlns:a16="http://schemas.microsoft.com/office/drawing/2014/main" id="{7C6CB9A3-9DCE-BFF2-3D14-3876D52029C0}"/>
                  </a:ext>
                </a:extLst>
              </p:cNvPr>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6" name="Google Shape;2886;p26">
                <a:extLst>
                  <a:ext uri="{FF2B5EF4-FFF2-40B4-BE49-F238E27FC236}">
                    <a16:creationId xmlns:a16="http://schemas.microsoft.com/office/drawing/2014/main" id="{B4E53720-6A0A-7482-F60D-12FE0CA66ED9}"/>
                  </a:ext>
                </a:extLst>
              </p:cNvPr>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7" name="Google Shape;2887;p26">
                <a:extLst>
                  <a:ext uri="{FF2B5EF4-FFF2-40B4-BE49-F238E27FC236}">
                    <a16:creationId xmlns:a16="http://schemas.microsoft.com/office/drawing/2014/main" id="{7C16D897-8E91-8614-700B-C15EFC7EEA36}"/>
                  </a:ext>
                </a:extLst>
              </p:cNvPr>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p26">
                <a:extLst>
                  <a:ext uri="{FF2B5EF4-FFF2-40B4-BE49-F238E27FC236}">
                    <a16:creationId xmlns:a16="http://schemas.microsoft.com/office/drawing/2014/main" id="{E3B84905-5286-A3EE-F852-B49B3329ABCC}"/>
                  </a:ext>
                </a:extLst>
              </p:cNvPr>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9" name="Google Shape;2889;p26">
              <a:extLst>
                <a:ext uri="{FF2B5EF4-FFF2-40B4-BE49-F238E27FC236}">
                  <a16:creationId xmlns:a16="http://schemas.microsoft.com/office/drawing/2014/main" id="{91908BC7-D966-4655-C6DC-5FBFAD317B51}"/>
                </a:ext>
              </a:extLst>
            </p:cNvPr>
            <p:cNvGrpSpPr/>
            <p:nvPr/>
          </p:nvGrpSpPr>
          <p:grpSpPr>
            <a:xfrm>
              <a:off x="641961" y="4672752"/>
              <a:ext cx="3103771" cy="1127354"/>
              <a:chOff x="294883" y="1859206"/>
              <a:chExt cx="1283611" cy="466234"/>
            </a:xfrm>
          </p:grpSpPr>
          <p:sp>
            <p:nvSpPr>
              <p:cNvPr id="2890" name="Google Shape;2890;p26">
                <a:extLst>
                  <a:ext uri="{FF2B5EF4-FFF2-40B4-BE49-F238E27FC236}">
                    <a16:creationId xmlns:a16="http://schemas.microsoft.com/office/drawing/2014/main" id="{46964052-E0C3-A5FA-6FEC-C5E652FB3167}"/>
                  </a:ext>
                </a:extLst>
              </p:cNvPr>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p26">
                <a:extLst>
                  <a:ext uri="{FF2B5EF4-FFF2-40B4-BE49-F238E27FC236}">
                    <a16:creationId xmlns:a16="http://schemas.microsoft.com/office/drawing/2014/main" id="{2DB5D7EF-B068-A818-496D-A8DA87704314}"/>
                  </a:ext>
                </a:extLst>
              </p:cNvPr>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p26">
                <a:extLst>
                  <a:ext uri="{FF2B5EF4-FFF2-40B4-BE49-F238E27FC236}">
                    <a16:creationId xmlns:a16="http://schemas.microsoft.com/office/drawing/2014/main" id="{85B9A9D4-E217-3595-FDE8-AC519CB2BF94}"/>
                  </a:ext>
                </a:extLst>
              </p:cNvPr>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26">
                <a:extLst>
                  <a:ext uri="{FF2B5EF4-FFF2-40B4-BE49-F238E27FC236}">
                    <a16:creationId xmlns:a16="http://schemas.microsoft.com/office/drawing/2014/main" id="{A5D5AAED-7A4E-9665-548A-B5CCCA429143}"/>
                  </a:ext>
                </a:extLst>
              </p:cNvPr>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p26">
                <a:extLst>
                  <a:ext uri="{FF2B5EF4-FFF2-40B4-BE49-F238E27FC236}">
                    <a16:creationId xmlns:a16="http://schemas.microsoft.com/office/drawing/2014/main" id="{ABCEE6D8-AF56-76A0-531E-9F26A4CDFD96}"/>
                  </a:ext>
                </a:extLst>
              </p:cNvPr>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5" name="Google Shape;2895;p26">
              <a:extLst>
                <a:ext uri="{FF2B5EF4-FFF2-40B4-BE49-F238E27FC236}">
                  <a16:creationId xmlns:a16="http://schemas.microsoft.com/office/drawing/2014/main" id="{60FF44A7-2275-E082-8CCD-FE960E48C3DE}"/>
                </a:ext>
              </a:extLst>
            </p:cNvPr>
            <p:cNvGrpSpPr/>
            <p:nvPr/>
          </p:nvGrpSpPr>
          <p:grpSpPr>
            <a:xfrm>
              <a:off x="2001330" y="4529732"/>
              <a:ext cx="1718823" cy="1638272"/>
              <a:chOff x="1827841" y="4276132"/>
              <a:chExt cx="1718823" cy="1638272"/>
            </a:xfrm>
          </p:grpSpPr>
          <p:sp>
            <p:nvSpPr>
              <p:cNvPr id="2896" name="Google Shape;2896;p26">
                <a:extLst>
                  <a:ext uri="{FF2B5EF4-FFF2-40B4-BE49-F238E27FC236}">
                    <a16:creationId xmlns:a16="http://schemas.microsoft.com/office/drawing/2014/main" id="{CB7604F1-9E51-E1B3-2C0D-AF605CF6F76C}"/>
                  </a:ext>
                </a:extLst>
              </p:cNvPr>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7" name="Google Shape;2897;p26">
                <a:extLst>
                  <a:ext uri="{FF2B5EF4-FFF2-40B4-BE49-F238E27FC236}">
                    <a16:creationId xmlns:a16="http://schemas.microsoft.com/office/drawing/2014/main" id="{0E6F249F-C3C0-973D-E8D9-9C70D6C8E3AF}"/>
                  </a:ext>
                </a:extLst>
              </p:cNvPr>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p26">
                <a:extLst>
                  <a:ext uri="{FF2B5EF4-FFF2-40B4-BE49-F238E27FC236}">
                    <a16:creationId xmlns:a16="http://schemas.microsoft.com/office/drawing/2014/main" id="{C7F18D17-E194-DADA-C234-7700A77C6C81}"/>
                  </a:ext>
                </a:extLst>
              </p:cNvPr>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9" name="Google Shape;2899;p26">
                <a:extLst>
                  <a:ext uri="{FF2B5EF4-FFF2-40B4-BE49-F238E27FC236}">
                    <a16:creationId xmlns:a16="http://schemas.microsoft.com/office/drawing/2014/main" id="{856FC525-F4A0-694E-A32E-9047277C2A4D}"/>
                  </a:ext>
                </a:extLst>
              </p:cNvPr>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0" name="Google Shape;2900;p26">
              <a:extLst>
                <a:ext uri="{FF2B5EF4-FFF2-40B4-BE49-F238E27FC236}">
                  <a16:creationId xmlns:a16="http://schemas.microsoft.com/office/drawing/2014/main" id="{6F7BB57F-E813-A719-824E-54607E666D27}"/>
                </a:ext>
              </a:extLst>
            </p:cNvPr>
            <p:cNvGrpSpPr/>
            <p:nvPr/>
          </p:nvGrpSpPr>
          <p:grpSpPr>
            <a:xfrm>
              <a:off x="651239" y="4206503"/>
              <a:ext cx="1549654" cy="1479361"/>
              <a:chOff x="477750" y="3952903"/>
              <a:chExt cx="1549654" cy="1479361"/>
            </a:xfrm>
          </p:grpSpPr>
          <p:sp>
            <p:nvSpPr>
              <p:cNvPr id="2901" name="Google Shape;2901;p26">
                <a:extLst>
                  <a:ext uri="{FF2B5EF4-FFF2-40B4-BE49-F238E27FC236}">
                    <a16:creationId xmlns:a16="http://schemas.microsoft.com/office/drawing/2014/main" id="{32697B07-6654-BFC5-D30A-439A0D532CAC}"/>
                  </a:ext>
                </a:extLst>
              </p:cNvPr>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p26">
                <a:extLst>
                  <a:ext uri="{FF2B5EF4-FFF2-40B4-BE49-F238E27FC236}">
                    <a16:creationId xmlns:a16="http://schemas.microsoft.com/office/drawing/2014/main" id="{BEABB372-BF40-C5B0-5557-55D7FB964911}"/>
                  </a:ext>
                </a:extLst>
              </p:cNvPr>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p26">
                <a:extLst>
                  <a:ext uri="{FF2B5EF4-FFF2-40B4-BE49-F238E27FC236}">
                    <a16:creationId xmlns:a16="http://schemas.microsoft.com/office/drawing/2014/main" id="{DE7D9DAD-7ECE-59EC-9495-A3386A991F25}"/>
                  </a:ext>
                </a:extLst>
              </p:cNvPr>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04" name="Google Shape;2904;p26">
            <a:extLst>
              <a:ext uri="{FF2B5EF4-FFF2-40B4-BE49-F238E27FC236}">
                <a16:creationId xmlns:a16="http://schemas.microsoft.com/office/drawing/2014/main" id="{C9DE2D52-9CA8-2BDC-CCBF-7640ACAA9A47}"/>
              </a:ext>
            </a:extLst>
          </p:cNvPr>
          <p:cNvGrpSpPr/>
          <p:nvPr/>
        </p:nvGrpSpPr>
        <p:grpSpPr>
          <a:xfrm>
            <a:off x="164579" y="6271977"/>
            <a:ext cx="8879302" cy="501588"/>
            <a:chOff x="199784" y="6298191"/>
            <a:chExt cx="8879302" cy="501588"/>
          </a:xfrm>
        </p:grpSpPr>
        <p:grpSp>
          <p:nvGrpSpPr>
            <p:cNvPr id="2905" name="Google Shape;2905;p26">
              <a:extLst>
                <a:ext uri="{FF2B5EF4-FFF2-40B4-BE49-F238E27FC236}">
                  <a16:creationId xmlns:a16="http://schemas.microsoft.com/office/drawing/2014/main" id="{C9F902BE-BA02-7BBF-60D5-9B7B19594458}"/>
                </a:ext>
              </a:extLst>
            </p:cNvPr>
            <p:cNvGrpSpPr/>
            <p:nvPr/>
          </p:nvGrpSpPr>
          <p:grpSpPr>
            <a:xfrm rot="5400000">
              <a:off x="1357548" y="5140426"/>
              <a:ext cx="501588" cy="2817117"/>
              <a:chOff x="241781" y="1363646"/>
              <a:chExt cx="735472" cy="4130706"/>
            </a:xfrm>
          </p:grpSpPr>
          <p:sp>
            <p:nvSpPr>
              <p:cNvPr id="2906" name="Google Shape;2906;p26">
                <a:extLst>
                  <a:ext uri="{FF2B5EF4-FFF2-40B4-BE49-F238E27FC236}">
                    <a16:creationId xmlns:a16="http://schemas.microsoft.com/office/drawing/2014/main" id="{9959F336-5952-6CBF-E4F6-45C5B43EC605}"/>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26">
                <a:extLst>
                  <a:ext uri="{FF2B5EF4-FFF2-40B4-BE49-F238E27FC236}">
                    <a16:creationId xmlns:a16="http://schemas.microsoft.com/office/drawing/2014/main" id="{EE01045F-0949-B081-FB07-19EA9694559C}"/>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26">
                <a:extLst>
                  <a:ext uri="{FF2B5EF4-FFF2-40B4-BE49-F238E27FC236}">
                    <a16:creationId xmlns:a16="http://schemas.microsoft.com/office/drawing/2014/main" id="{DBD82EE4-24AF-EA4B-C150-A32E549926D6}"/>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9" name="Google Shape;2909;p26">
              <a:extLst>
                <a:ext uri="{FF2B5EF4-FFF2-40B4-BE49-F238E27FC236}">
                  <a16:creationId xmlns:a16="http://schemas.microsoft.com/office/drawing/2014/main" id="{F0C572E7-91F6-66EB-A1D2-182DBC05794D}"/>
                </a:ext>
              </a:extLst>
            </p:cNvPr>
            <p:cNvGrpSpPr/>
            <p:nvPr/>
          </p:nvGrpSpPr>
          <p:grpSpPr>
            <a:xfrm rot="-5400000" flipH="1">
              <a:off x="4436647" y="5140426"/>
              <a:ext cx="501588" cy="2817117"/>
              <a:chOff x="241781" y="1363646"/>
              <a:chExt cx="735472" cy="4130706"/>
            </a:xfrm>
          </p:grpSpPr>
          <p:sp>
            <p:nvSpPr>
              <p:cNvPr id="2910" name="Google Shape;2910;p26">
                <a:extLst>
                  <a:ext uri="{FF2B5EF4-FFF2-40B4-BE49-F238E27FC236}">
                    <a16:creationId xmlns:a16="http://schemas.microsoft.com/office/drawing/2014/main" id="{2D4C23DC-B137-D308-0E17-E73F57129F58}"/>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26">
                <a:extLst>
                  <a:ext uri="{FF2B5EF4-FFF2-40B4-BE49-F238E27FC236}">
                    <a16:creationId xmlns:a16="http://schemas.microsoft.com/office/drawing/2014/main" id="{27D5D278-65E7-553D-4781-E6447FBA9485}"/>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26">
                <a:extLst>
                  <a:ext uri="{FF2B5EF4-FFF2-40B4-BE49-F238E27FC236}">
                    <a16:creationId xmlns:a16="http://schemas.microsoft.com/office/drawing/2014/main" id="{65FCB326-A28A-D7B5-7E9E-593F57E7C6F0}"/>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13" name="Google Shape;2913;p26">
              <a:extLst>
                <a:ext uri="{FF2B5EF4-FFF2-40B4-BE49-F238E27FC236}">
                  <a16:creationId xmlns:a16="http://schemas.microsoft.com/office/drawing/2014/main" id="{3E754A0D-9F0B-3FCC-0874-0D4EC3E0A315}"/>
                </a:ext>
              </a:extLst>
            </p:cNvPr>
            <p:cNvGrpSpPr/>
            <p:nvPr/>
          </p:nvGrpSpPr>
          <p:grpSpPr>
            <a:xfrm rot="5400000">
              <a:off x="7419733" y="5140426"/>
              <a:ext cx="501588" cy="2817117"/>
              <a:chOff x="241781" y="1363646"/>
              <a:chExt cx="735472" cy="4130706"/>
            </a:xfrm>
          </p:grpSpPr>
          <p:sp>
            <p:nvSpPr>
              <p:cNvPr id="2914" name="Google Shape;2914;p26">
                <a:extLst>
                  <a:ext uri="{FF2B5EF4-FFF2-40B4-BE49-F238E27FC236}">
                    <a16:creationId xmlns:a16="http://schemas.microsoft.com/office/drawing/2014/main" id="{E40B721C-B3E3-3E79-6A79-9DB119E6457E}"/>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26">
                <a:extLst>
                  <a:ext uri="{FF2B5EF4-FFF2-40B4-BE49-F238E27FC236}">
                    <a16:creationId xmlns:a16="http://schemas.microsoft.com/office/drawing/2014/main" id="{3381C6F4-2810-6BF4-9EFB-9D1233C89766}"/>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26">
                <a:extLst>
                  <a:ext uri="{FF2B5EF4-FFF2-40B4-BE49-F238E27FC236}">
                    <a16:creationId xmlns:a16="http://schemas.microsoft.com/office/drawing/2014/main" id="{629BA2FB-B954-C5E7-BC57-4488779656C3}"/>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17" name="Google Shape;2917;p26">
            <a:extLst>
              <a:ext uri="{FF2B5EF4-FFF2-40B4-BE49-F238E27FC236}">
                <a16:creationId xmlns:a16="http://schemas.microsoft.com/office/drawing/2014/main" id="{B2504A9C-B2EF-5A18-5D11-539A780F7D60}"/>
              </a:ext>
            </a:extLst>
          </p:cNvPr>
          <p:cNvGrpSpPr/>
          <p:nvPr/>
        </p:nvGrpSpPr>
        <p:grpSpPr>
          <a:xfrm>
            <a:off x="164548" y="89069"/>
            <a:ext cx="11862907" cy="524259"/>
            <a:chOff x="163493" y="6081419"/>
            <a:chExt cx="11862907" cy="524259"/>
          </a:xfrm>
        </p:grpSpPr>
        <p:grpSp>
          <p:nvGrpSpPr>
            <p:cNvPr id="2918" name="Google Shape;2918;p26">
              <a:extLst>
                <a:ext uri="{FF2B5EF4-FFF2-40B4-BE49-F238E27FC236}">
                  <a16:creationId xmlns:a16="http://schemas.microsoft.com/office/drawing/2014/main" id="{7ED15305-EF09-7AC0-E84A-DB845F8E0803}"/>
                </a:ext>
              </a:extLst>
            </p:cNvPr>
            <p:cNvGrpSpPr/>
            <p:nvPr/>
          </p:nvGrpSpPr>
          <p:grpSpPr>
            <a:xfrm rot="5400000">
              <a:off x="1321267" y="4946311"/>
              <a:ext cx="501593" cy="2817141"/>
              <a:chOff x="241781" y="1363646"/>
              <a:chExt cx="735472" cy="4130706"/>
            </a:xfrm>
          </p:grpSpPr>
          <p:sp>
            <p:nvSpPr>
              <p:cNvPr id="2919" name="Google Shape;2919;p26">
                <a:extLst>
                  <a:ext uri="{FF2B5EF4-FFF2-40B4-BE49-F238E27FC236}">
                    <a16:creationId xmlns:a16="http://schemas.microsoft.com/office/drawing/2014/main" id="{1481DC49-86EB-70AC-FED3-1B4EB7F15BCD}"/>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p26">
                <a:extLst>
                  <a:ext uri="{FF2B5EF4-FFF2-40B4-BE49-F238E27FC236}">
                    <a16:creationId xmlns:a16="http://schemas.microsoft.com/office/drawing/2014/main" id="{EBBCA805-3379-FCF8-8870-75E009D3C65B}"/>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p26">
                <a:extLst>
                  <a:ext uri="{FF2B5EF4-FFF2-40B4-BE49-F238E27FC236}">
                    <a16:creationId xmlns:a16="http://schemas.microsoft.com/office/drawing/2014/main" id="{7557FEBA-E8BD-D800-A55E-98E24A6CB1A1}"/>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2" name="Google Shape;2922;p26">
              <a:extLst>
                <a:ext uri="{FF2B5EF4-FFF2-40B4-BE49-F238E27FC236}">
                  <a16:creationId xmlns:a16="http://schemas.microsoft.com/office/drawing/2014/main" id="{A709FB3E-8630-0B63-B06E-CBDB91D046AE}"/>
                </a:ext>
              </a:extLst>
            </p:cNvPr>
            <p:cNvGrpSpPr/>
            <p:nvPr/>
          </p:nvGrpSpPr>
          <p:grpSpPr>
            <a:xfrm rot="-5400000" flipH="1">
              <a:off x="4400406" y="4946311"/>
              <a:ext cx="501593" cy="2817141"/>
              <a:chOff x="241781" y="1363646"/>
              <a:chExt cx="735472" cy="4130706"/>
            </a:xfrm>
          </p:grpSpPr>
          <p:sp>
            <p:nvSpPr>
              <p:cNvPr id="2923" name="Google Shape;2923;p26">
                <a:extLst>
                  <a:ext uri="{FF2B5EF4-FFF2-40B4-BE49-F238E27FC236}">
                    <a16:creationId xmlns:a16="http://schemas.microsoft.com/office/drawing/2014/main" id="{8C35B362-63FC-67B6-029D-7CD4437874C2}"/>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p26">
                <a:extLst>
                  <a:ext uri="{FF2B5EF4-FFF2-40B4-BE49-F238E27FC236}">
                    <a16:creationId xmlns:a16="http://schemas.microsoft.com/office/drawing/2014/main" id="{5DFE992F-72DA-ADB3-4054-C5A1DDB406B9}"/>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26">
                <a:extLst>
                  <a:ext uri="{FF2B5EF4-FFF2-40B4-BE49-F238E27FC236}">
                    <a16:creationId xmlns:a16="http://schemas.microsoft.com/office/drawing/2014/main" id="{64A5F515-C2B7-B144-F785-0992006554F4}"/>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6" name="Google Shape;2926;p26">
              <a:extLst>
                <a:ext uri="{FF2B5EF4-FFF2-40B4-BE49-F238E27FC236}">
                  <a16:creationId xmlns:a16="http://schemas.microsoft.com/office/drawing/2014/main" id="{8D5C7DF6-F94D-9F85-7EE3-6C539AFC9DCA}"/>
                </a:ext>
              </a:extLst>
            </p:cNvPr>
            <p:cNvGrpSpPr/>
            <p:nvPr/>
          </p:nvGrpSpPr>
          <p:grpSpPr>
            <a:xfrm rot="5400000">
              <a:off x="7383452" y="4946311"/>
              <a:ext cx="501593" cy="2817141"/>
              <a:chOff x="241781" y="1363646"/>
              <a:chExt cx="735472" cy="4130706"/>
            </a:xfrm>
          </p:grpSpPr>
          <p:sp>
            <p:nvSpPr>
              <p:cNvPr id="2927" name="Google Shape;2927;p26">
                <a:extLst>
                  <a:ext uri="{FF2B5EF4-FFF2-40B4-BE49-F238E27FC236}">
                    <a16:creationId xmlns:a16="http://schemas.microsoft.com/office/drawing/2014/main" id="{8C03FA98-D9EE-533D-3465-C505067A507D}"/>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26">
                <a:extLst>
                  <a:ext uri="{FF2B5EF4-FFF2-40B4-BE49-F238E27FC236}">
                    <a16:creationId xmlns:a16="http://schemas.microsoft.com/office/drawing/2014/main" id="{7C251DE8-8507-0A96-2846-9A00D311531A}"/>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26">
                <a:extLst>
                  <a:ext uri="{FF2B5EF4-FFF2-40B4-BE49-F238E27FC236}">
                    <a16:creationId xmlns:a16="http://schemas.microsoft.com/office/drawing/2014/main" id="{22EC69FC-2E68-B633-A39E-24637797AE84}"/>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0" name="Google Shape;2930;p26">
              <a:extLst>
                <a:ext uri="{FF2B5EF4-FFF2-40B4-BE49-F238E27FC236}">
                  <a16:creationId xmlns:a16="http://schemas.microsoft.com/office/drawing/2014/main" id="{0143D3A2-3BEE-2B49-A19A-29492080C2BC}"/>
                </a:ext>
              </a:extLst>
            </p:cNvPr>
            <p:cNvGrpSpPr/>
            <p:nvPr/>
          </p:nvGrpSpPr>
          <p:grpSpPr>
            <a:xfrm rot="-5400000" flipH="1">
              <a:off x="10367034" y="4923645"/>
              <a:ext cx="501593" cy="2817141"/>
              <a:chOff x="241781" y="1363646"/>
              <a:chExt cx="735472" cy="4130706"/>
            </a:xfrm>
          </p:grpSpPr>
          <p:sp>
            <p:nvSpPr>
              <p:cNvPr id="2931" name="Google Shape;2931;p26">
                <a:extLst>
                  <a:ext uri="{FF2B5EF4-FFF2-40B4-BE49-F238E27FC236}">
                    <a16:creationId xmlns:a16="http://schemas.microsoft.com/office/drawing/2014/main" id="{D4D182F9-2C7C-DE6B-2996-C6459AE01B66}"/>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26">
                <a:extLst>
                  <a:ext uri="{FF2B5EF4-FFF2-40B4-BE49-F238E27FC236}">
                    <a16:creationId xmlns:a16="http://schemas.microsoft.com/office/drawing/2014/main" id="{4F56768E-2BD4-48FE-2480-D9D91411368E}"/>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26">
                <a:extLst>
                  <a:ext uri="{FF2B5EF4-FFF2-40B4-BE49-F238E27FC236}">
                    <a16:creationId xmlns:a16="http://schemas.microsoft.com/office/drawing/2014/main" id="{13D0C82C-5CFC-8DB9-CBFD-F145A2BA5F2B}"/>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34" name="Google Shape;2934;p26">
            <a:extLst>
              <a:ext uri="{FF2B5EF4-FFF2-40B4-BE49-F238E27FC236}">
                <a16:creationId xmlns:a16="http://schemas.microsoft.com/office/drawing/2014/main" id="{F34951A9-CD6A-A8E5-82C7-9747D94633E5}"/>
              </a:ext>
            </a:extLst>
          </p:cNvPr>
          <p:cNvGrpSpPr/>
          <p:nvPr/>
        </p:nvGrpSpPr>
        <p:grpSpPr>
          <a:xfrm>
            <a:off x="68320" y="835563"/>
            <a:ext cx="501628" cy="5263073"/>
            <a:chOff x="68320" y="835563"/>
            <a:chExt cx="501628" cy="5263073"/>
          </a:xfrm>
        </p:grpSpPr>
        <p:sp>
          <p:nvSpPr>
            <p:cNvPr id="2935" name="Google Shape;2935;p26">
              <a:extLst>
                <a:ext uri="{FF2B5EF4-FFF2-40B4-BE49-F238E27FC236}">
                  <a16:creationId xmlns:a16="http://schemas.microsoft.com/office/drawing/2014/main" id="{16D0116A-5B0B-F67A-2A93-B591579003EB}"/>
                </a:ext>
              </a:extLst>
            </p:cNvPr>
            <p:cNvSpPr/>
            <p:nvPr/>
          </p:nvSpPr>
          <p:spPr>
            <a:xfrm rot="-10292112">
              <a:off x="120493" y="3097962"/>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26">
              <a:extLst>
                <a:ext uri="{FF2B5EF4-FFF2-40B4-BE49-F238E27FC236}">
                  <a16:creationId xmlns:a16="http://schemas.microsoft.com/office/drawing/2014/main" id="{2F637D2E-6AFA-AD0F-1ED3-A2F6F13F4758}"/>
                </a:ext>
              </a:extLst>
            </p:cNvPr>
            <p:cNvSpPr/>
            <p:nvPr/>
          </p:nvSpPr>
          <p:spPr>
            <a:xfrm rot="10292112" flipH="1">
              <a:off x="120553" y="1979370"/>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26">
              <a:extLst>
                <a:ext uri="{FF2B5EF4-FFF2-40B4-BE49-F238E27FC236}">
                  <a16:creationId xmlns:a16="http://schemas.microsoft.com/office/drawing/2014/main" id="{AF6E4951-A3B1-5D36-1FE0-9F69AD172938}"/>
                </a:ext>
              </a:extLst>
            </p:cNvPr>
            <p:cNvSpPr/>
            <p:nvPr/>
          </p:nvSpPr>
          <p:spPr>
            <a:xfrm rot="-10292112">
              <a:off x="120493" y="860778"/>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26">
              <a:extLst>
                <a:ext uri="{FF2B5EF4-FFF2-40B4-BE49-F238E27FC236}">
                  <a16:creationId xmlns:a16="http://schemas.microsoft.com/office/drawing/2014/main" id="{251BF742-985F-18CD-14C5-91CB722FB76A}"/>
                </a:ext>
              </a:extLst>
            </p:cNvPr>
            <p:cNvSpPr/>
            <p:nvPr/>
          </p:nvSpPr>
          <p:spPr>
            <a:xfrm rot="-507888" flipH="1">
              <a:off x="120493" y="4216564"/>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26">
              <a:extLst>
                <a:ext uri="{FF2B5EF4-FFF2-40B4-BE49-F238E27FC236}">
                  <a16:creationId xmlns:a16="http://schemas.microsoft.com/office/drawing/2014/main" id="{90F6AAC7-FC24-135F-AA78-6B5E8BE29098}"/>
                </a:ext>
              </a:extLst>
            </p:cNvPr>
            <p:cNvSpPr/>
            <p:nvPr/>
          </p:nvSpPr>
          <p:spPr>
            <a:xfrm rot="507888">
              <a:off x="120553" y="5335156"/>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0" name="Google Shape;2940;p26">
            <a:extLst>
              <a:ext uri="{FF2B5EF4-FFF2-40B4-BE49-F238E27FC236}">
                <a16:creationId xmlns:a16="http://schemas.microsoft.com/office/drawing/2014/main" id="{B86D14E0-7218-C3AF-7AC5-8D6DF13FC98D}"/>
              </a:ext>
            </a:extLst>
          </p:cNvPr>
          <p:cNvGrpSpPr/>
          <p:nvPr/>
        </p:nvGrpSpPr>
        <p:grpSpPr>
          <a:xfrm flipH="1">
            <a:off x="11614171" y="797463"/>
            <a:ext cx="501628" cy="1907287"/>
            <a:chOff x="68320" y="835563"/>
            <a:chExt cx="501628" cy="1907287"/>
          </a:xfrm>
        </p:grpSpPr>
        <p:sp>
          <p:nvSpPr>
            <p:cNvPr id="2941" name="Google Shape;2941;p26">
              <a:extLst>
                <a:ext uri="{FF2B5EF4-FFF2-40B4-BE49-F238E27FC236}">
                  <a16:creationId xmlns:a16="http://schemas.microsoft.com/office/drawing/2014/main" id="{9C7CB4CB-C4E9-9A18-BAA1-24DF0EF5AF7B}"/>
                </a:ext>
              </a:extLst>
            </p:cNvPr>
            <p:cNvSpPr/>
            <p:nvPr/>
          </p:nvSpPr>
          <p:spPr>
            <a:xfrm rot="10292112" flipH="1">
              <a:off x="120553" y="1979370"/>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2" name="Google Shape;2942;p26">
              <a:extLst>
                <a:ext uri="{FF2B5EF4-FFF2-40B4-BE49-F238E27FC236}">
                  <a16:creationId xmlns:a16="http://schemas.microsoft.com/office/drawing/2014/main" id="{CBEB8F13-EE4A-89B1-B4BC-2F75F6CE4FBB}"/>
                </a:ext>
              </a:extLst>
            </p:cNvPr>
            <p:cNvSpPr/>
            <p:nvPr/>
          </p:nvSpPr>
          <p:spPr>
            <a:xfrm rot="-10292112">
              <a:off x="120493" y="860778"/>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 name="Picture 7">
            <a:extLst>
              <a:ext uri="{FF2B5EF4-FFF2-40B4-BE49-F238E27FC236}">
                <a16:creationId xmlns:a16="http://schemas.microsoft.com/office/drawing/2014/main" id="{86FFF608-F395-3CAF-3EB3-B67183F9A15B}"/>
              </a:ext>
            </a:extLst>
          </p:cNvPr>
          <p:cNvPicPr>
            <a:picLocks noChangeAspect="1"/>
          </p:cNvPicPr>
          <p:nvPr/>
        </p:nvPicPr>
        <p:blipFill>
          <a:blip r:embed="rId5"/>
          <a:stretch>
            <a:fillRect/>
          </a:stretch>
        </p:blipFill>
        <p:spPr>
          <a:xfrm>
            <a:off x="1383790" y="2570900"/>
            <a:ext cx="7842373" cy="2970838"/>
          </a:xfrm>
          <a:prstGeom prst="rect">
            <a:avLst/>
          </a:prstGeom>
        </p:spPr>
      </p:pic>
    </p:spTree>
    <p:extLst>
      <p:ext uri="{BB962C8B-B14F-4D97-AF65-F5344CB8AC3E}">
        <p14:creationId xmlns:p14="http://schemas.microsoft.com/office/powerpoint/2010/main" val="406494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6">
          <a:extLst>
            <a:ext uri="{FF2B5EF4-FFF2-40B4-BE49-F238E27FC236}">
              <a16:creationId xmlns:a16="http://schemas.microsoft.com/office/drawing/2014/main" id="{20F3A7C7-77E5-DFB2-4368-B00AF3537108}"/>
            </a:ext>
          </a:extLst>
        </p:cNvPr>
        <p:cNvGrpSpPr/>
        <p:nvPr/>
      </p:nvGrpSpPr>
      <p:grpSpPr>
        <a:xfrm>
          <a:off x="0" y="0"/>
          <a:ext cx="0" cy="0"/>
          <a:chOff x="0" y="0"/>
          <a:chExt cx="0" cy="0"/>
        </a:xfrm>
      </p:grpSpPr>
      <p:sp>
        <p:nvSpPr>
          <p:cNvPr id="2807" name="Google Shape;2807;p26">
            <a:extLst>
              <a:ext uri="{FF2B5EF4-FFF2-40B4-BE49-F238E27FC236}">
                <a16:creationId xmlns:a16="http://schemas.microsoft.com/office/drawing/2014/main" id="{E4692550-02F0-42F7-5A08-D7874F61F94D}"/>
              </a:ext>
            </a:extLst>
          </p:cNvPr>
          <p:cNvSpPr txBox="1">
            <a:spLocks noGrp="1"/>
          </p:cNvSpPr>
          <p:nvPr>
            <p:ph type="title"/>
          </p:nvPr>
        </p:nvSpPr>
        <p:spPr>
          <a:xfrm>
            <a:off x="2751738" y="1350965"/>
            <a:ext cx="4858396" cy="1007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0"/>
              </a:spcBef>
              <a:spcAft>
                <a:spcPts val="0"/>
              </a:spcAft>
              <a:buSzPct val="59259"/>
              <a:buNone/>
            </a:pPr>
            <a:r>
              <a:rPr lang="en" dirty="0"/>
              <a:t>1 – DMC Updates </a:t>
            </a:r>
            <a:endParaRPr dirty="0"/>
          </a:p>
        </p:txBody>
      </p:sp>
      <p:grpSp>
        <p:nvGrpSpPr>
          <p:cNvPr id="2809" name="Google Shape;2809;p26">
            <a:extLst>
              <a:ext uri="{FF2B5EF4-FFF2-40B4-BE49-F238E27FC236}">
                <a16:creationId xmlns:a16="http://schemas.microsoft.com/office/drawing/2014/main" id="{28E9F65C-84A4-488A-ABCD-193B6FE7E5E9}"/>
              </a:ext>
            </a:extLst>
          </p:cNvPr>
          <p:cNvGrpSpPr/>
          <p:nvPr/>
        </p:nvGrpSpPr>
        <p:grpSpPr>
          <a:xfrm>
            <a:off x="9308598" y="2288528"/>
            <a:ext cx="2642644" cy="4571280"/>
            <a:chOff x="534735" y="128294"/>
            <a:chExt cx="3574522" cy="6183254"/>
          </a:xfrm>
        </p:grpSpPr>
        <p:grpSp>
          <p:nvGrpSpPr>
            <p:cNvPr id="2810" name="Google Shape;2810;p26">
              <a:extLst>
                <a:ext uri="{FF2B5EF4-FFF2-40B4-BE49-F238E27FC236}">
                  <a16:creationId xmlns:a16="http://schemas.microsoft.com/office/drawing/2014/main" id="{0E6E9FDD-8396-D735-042A-137848A34330}"/>
                </a:ext>
              </a:extLst>
            </p:cNvPr>
            <p:cNvGrpSpPr/>
            <p:nvPr/>
          </p:nvGrpSpPr>
          <p:grpSpPr>
            <a:xfrm>
              <a:off x="534735" y="128294"/>
              <a:ext cx="1284766" cy="2168356"/>
              <a:chOff x="6178326" y="942680"/>
              <a:chExt cx="1284766" cy="2168356"/>
            </a:xfrm>
          </p:grpSpPr>
          <p:sp>
            <p:nvSpPr>
              <p:cNvPr id="2811" name="Google Shape;2811;p26">
                <a:extLst>
                  <a:ext uri="{FF2B5EF4-FFF2-40B4-BE49-F238E27FC236}">
                    <a16:creationId xmlns:a16="http://schemas.microsoft.com/office/drawing/2014/main" id="{B404F72B-E745-2AEB-6B66-095045CA1F0E}"/>
                  </a:ext>
                </a:extLst>
              </p:cNvPr>
              <p:cNvSpPr/>
              <p:nvPr/>
            </p:nvSpPr>
            <p:spPr>
              <a:xfrm>
                <a:off x="6178326" y="1171879"/>
                <a:ext cx="1212142" cy="1936490"/>
              </a:xfrm>
              <a:custGeom>
                <a:avLst/>
                <a:gdLst/>
                <a:ahLst/>
                <a:cxnLst/>
                <a:rect l="l" t="t" r="r" b="b"/>
                <a:pathLst>
                  <a:path w="501403" h="801030" extrusionOk="0">
                    <a:moveTo>
                      <a:pt x="407090" y="801031"/>
                    </a:moveTo>
                    <a:lnTo>
                      <a:pt x="501403" y="749521"/>
                    </a:lnTo>
                    <a:lnTo>
                      <a:pt x="94312" y="4173"/>
                    </a:lnTo>
                    <a:cubicBezTo>
                      <a:pt x="94312" y="4173"/>
                      <a:pt x="72978" y="-8178"/>
                      <a:pt x="35172" y="9617"/>
                    </a:cubicBezTo>
                    <a:cubicBezTo>
                      <a:pt x="-362" y="26343"/>
                      <a:pt x="0" y="55683"/>
                      <a:pt x="0" y="55683"/>
                    </a:cubicBezTo>
                    <a:lnTo>
                      <a:pt x="407090" y="801031"/>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26">
                <a:extLst>
                  <a:ext uri="{FF2B5EF4-FFF2-40B4-BE49-F238E27FC236}">
                    <a16:creationId xmlns:a16="http://schemas.microsoft.com/office/drawing/2014/main" id="{E999C76A-4321-6B6D-A894-6A991C56BA87}"/>
                  </a:ext>
                </a:extLst>
              </p:cNvPr>
              <p:cNvSpPr/>
              <p:nvPr/>
            </p:nvSpPr>
            <p:spPr>
              <a:xfrm>
                <a:off x="6185505" y="1176732"/>
                <a:ext cx="308081" cy="164431"/>
              </a:xfrm>
              <a:custGeom>
                <a:avLst/>
                <a:gdLst/>
                <a:ahLst/>
                <a:cxnLst/>
                <a:rect l="l" t="t" r="r" b="b"/>
                <a:pathLst>
                  <a:path w="127438" h="68017" extrusionOk="0">
                    <a:moveTo>
                      <a:pt x="57959" y="381"/>
                    </a:moveTo>
                    <a:cubicBezTo>
                      <a:pt x="50347" y="1183"/>
                      <a:pt x="41689" y="3266"/>
                      <a:pt x="32158" y="7569"/>
                    </a:cubicBezTo>
                    <a:cubicBezTo>
                      <a:pt x="-1941" y="22963"/>
                      <a:pt x="-151" y="54929"/>
                      <a:pt x="90" y="58066"/>
                    </a:cubicBezTo>
                    <a:lnTo>
                      <a:pt x="127439" y="68017"/>
                    </a:lnTo>
                    <a:lnTo>
                      <a:pt x="94450" y="7753"/>
                    </a:lnTo>
                    <a:cubicBezTo>
                      <a:pt x="94450" y="7753"/>
                      <a:pt x="80798" y="-2025"/>
                      <a:pt x="57959" y="381"/>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26">
                <a:extLst>
                  <a:ext uri="{FF2B5EF4-FFF2-40B4-BE49-F238E27FC236}">
                    <a16:creationId xmlns:a16="http://schemas.microsoft.com/office/drawing/2014/main" id="{8349D9D3-DF9A-C1AB-2C45-387DC1F0E0BC}"/>
                  </a:ext>
                </a:extLst>
              </p:cNvPr>
              <p:cNvSpPr/>
              <p:nvPr/>
            </p:nvSpPr>
            <p:spPr>
              <a:xfrm>
                <a:off x="6328323" y="1580944"/>
                <a:ext cx="500780" cy="374693"/>
              </a:xfrm>
              <a:custGeom>
                <a:avLst/>
                <a:gdLst/>
                <a:ahLst/>
                <a:cxnLst/>
                <a:rect l="l" t="t" r="r" b="b"/>
                <a:pathLst>
                  <a:path w="207148" h="154992" extrusionOk="0">
                    <a:moveTo>
                      <a:pt x="0" y="0"/>
                    </a:moveTo>
                    <a:lnTo>
                      <a:pt x="79247" y="145040"/>
                    </a:lnTo>
                    <a:lnTo>
                      <a:pt x="207148" y="154993"/>
                    </a:lnTo>
                    <a:lnTo>
                      <a:pt x="128085" y="10136"/>
                    </a:lnTo>
                    <a:lnTo>
                      <a:pt x="127901" y="10136"/>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26">
                <a:extLst>
                  <a:ext uri="{FF2B5EF4-FFF2-40B4-BE49-F238E27FC236}">
                    <a16:creationId xmlns:a16="http://schemas.microsoft.com/office/drawing/2014/main" id="{A261929B-F155-143A-3C4E-57A6CA5F99F4}"/>
                  </a:ext>
                </a:extLst>
              </p:cNvPr>
              <p:cNvSpPr/>
              <p:nvPr/>
            </p:nvSpPr>
            <p:spPr>
              <a:xfrm>
                <a:off x="6645608" y="2161593"/>
                <a:ext cx="500333" cy="374253"/>
              </a:xfrm>
              <a:custGeom>
                <a:avLst/>
                <a:gdLst/>
                <a:ahLst/>
                <a:cxnLst/>
                <a:rect l="l" t="t" r="r" b="b"/>
                <a:pathLst>
                  <a:path w="206963" h="154810" extrusionOk="0">
                    <a:moveTo>
                      <a:pt x="0" y="0"/>
                    </a:moveTo>
                    <a:lnTo>
                      <a:pt x="79065" y="144858"/>
                    </a:lnTo>
                    <a:lnTo>
                      <a:pt x="206963" y="154810"/>
                    </a:lnTo>
                    <a:lnTo>
                      <a:pt x="127903" y="9952"/>
                    </a:lnTo>
                    <a:lnTo>
                      <a:pt x="127715" y="9952"/>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5" name="Google Shape;2815;p26">
                <a:extLst>
                  <a:ext uri="{FF2B5EF4-FFF2-40B4-BE49-F238E27FC236}">
                    <a16:creationId xmlns:a16="http://schemas.microsoft.com/office/drawing/2014/main" id="{B5CF1445-755D-E4BD-146C-79C0C15C1EF7}"/>
                  </a:ext>
                </a:extLst>
              </p:cNvPr>
              <p:cNvSpPr/>
              <p:nvPr/>
            </p:nvSpPr>
            <p:spPr>
              <a:xfrm>
                <a:off x="6342912" y="1174556"/>
                <a:ext cx="1043156" cy="1852894"/>
              </a:xfrm>
              <a:custGeom>
                <a:avLst/>
                <a:gdLst/>
                <a:ahLst/>
                <a:cxnLst/>
                <a:rect l="l" t="t" r="r" b="b"/>
                <a:pathLst>
                  <a:path w="1043156" h="1852894" extrusionOk="0">
                    <a:moveTo>
                      <a:pt x="21598" y="133"/>
                    </a:moveTo>
                    <a:cubicBezTo>
                      <a:pt x="45921" y="2220"/>
                      <a:pt x="58817" y="9686"/>
                      <a:pt x="58817" y="9686"/>
                    </a:cubicBezTo>
                    <a:lnTo>
                      <a:pt x="1043156" y="1811925"/>
                    </a:lnTo>
                    <a:lnTo>
                      <a:pt x="994403" y="1852894"/>
                    </a:lnTo>
                    <a:lnTo>
                      <a:pt x="0" y="10112"/>
                    </a:lnTo>
                    <a:lnTo>
                      <a:pt x="2127" y="7721"/>
                    </a:lnTo>
                    <a:cubicBezTo>
                      <a:pt x="19818" y="4470"/>
                      <a:pt x="9436" y="-911"/>
                      <a:pt x="21598" y="133"/>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6" name="Google Shape;2816;p26">
                <a:extLst>
                  <a:ext uri="{FF2B5EF4-FFF2-40B4-BE49-F238E27FC236}">
                    <a16:creationId xmlns:a16="http://schemas.microsoft.com/office/drawing/2014/main" id="{C4C71D7C-AEF3-7696-2889-315DEFCAD3A5}"/>
                  </a:ext>
                </a:extLst>
              </p:cNvPr>
              <p:cNvSpPr/>
              <p:nvPr/>
            </p:nvSpPr>
            <p:spPr>
              <a:xfrm>
                <a:off x="6182365" y="1231876"/>
                <a:ext cx="1038131" cy="1879160"/>
              </a:xfrm>
              <a:custGeom>
                <a:avLst/>
                <a:gdLst/>
                <a:ahLst/>
                <a:cxnLst/>
                <a:rect l="l" t="t" r="r" b="b"/>
                <a:pathLst>
                  <a:path w="1038131" h="1879160" extrusionOk="0">
                    <a:moveTo>
                      <a:pt x="35510" y="0"/>
                    </a:moveTo>
                    <a:lnTo>
                      <a:pt x="1038131" y="1852984"/>
                    </a:lnTo>
                    <a:lnTo>
                      <a:pt x="984337" y="1879160"/>
                    </a:lnTo>
                    <a:lnTo>
                      <a:pt x="0" y="76921"/>
                    </a:lnTo>
                    <a:cubicBezTo>
                      <a:pt x="0" y="76921"/>
                      <a:pt x="-492" y="37015"/>
                      <a:pt x="35510" y="0"/>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17" name="Google Shape;2817;p26">
                <a:extLst>
                  <a:ext uri="{FF2B5EF4-FFF2-40B4-BE49-F238E27FC236}">
                    <a16:creationId xmlns:a16="http://schemas.microsoft.com/office/drawing/2014/main" id="{C964D838-169C-EC5E-E001-DA2CA9297F7A}"/>
                  </a:ext>
                </a:extLst>
              </p:cNvPr>
              <p:cNvGrpSpPr/>
              <p:nvPr/>
            </p:nvGrpSpPr>
            <p:grpSpPr>
              <a:xfrm>
                <a:off x="6783747" y="942680"/>
                <a:ext cx="678863" cy="2094518"/>
                <a:chOff x="588278" y="172398"/>
                <a:chExt cx="280754" cy="866219"/>
              </a:xfrm>
            </p:grpSpPr>
            <p:sp>
              <p:nvSpPr>
                <p:cNvPr id="2818" name="Google Shape;2818;p26">
                  <a:extLst>
                    <a:ext uri="{FF2B5EF4-FFF2-40B4-BE49-F238E27FC236}">
                      <a16:creationId xmlns:a16="http://schemas.microsoft.com/office/drawing/2014/main" id="{6578C4EC-41C9-AD2F-F012-A82DC079DC81}"/>
                    </a:ext>
                  </a:extLst>
                </p:cNvPr>
                <p:cNvSpPr/>
                <p:nvPr/>
              </p:nvSpPr>
              <p:spPr>
                <a:xfrm>
                  <a:off x="588278" y="172398"/>
                  <a:ext cx="280754" cy="866219"/>
                </a:xfrm>
                <a:custGeom>
                  <a:avLst/>
                  <a:gdLst/>
                  <a:ahLst/>
                  <a:cxnLst/>
                  <a:rect l="l" t="t" r="r" b="b"/>
                  <a:pathLst>
                    <a:path w="280754" h="866219" extrusionOk="0">
                      <a:moveTo>
                        <a:pt x="175615" y="866219"/>
                      </a:moveTo>
                      <a:lnTo>
                        <a:pt x="280755" y="843995"/>
                      </a:lnTo>
                      <a:lnTo>
                        <a:pt x="105141" y="13080"/>
                      </a:lnTo>
                      <a:cubicBezTo>
                        <a:pt x="105141" y="13080"/>
                        <a:pt x="88254" y="-4883"/>
                        <a:pt x="46933" y="1292"/>
                      </a:cubicBezTo>
                      <a:cubicBezTo>
                        <a:pt x="8088" y="7096"/>
                        <a:pt x="0" y="35301"/>
                        <a:pt x="0" y="35301"/>
                      </a:cubicBezTo>
                      <a:lnTo>
                        <a:pt x="175615" y="866219"/>
                      </a:lnTo>
                      <a:close/>
                    </a:path>
                  </a:pathLst>
                </a:custGeom>
                <a:solidFill>
                  <a:srgbClr val="EBC6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9" name="Google Shape;2819;p26">
                  <a:extLst>
                    <a:ext uri="{FF2B5EF4-FFF2-40B4-BE49-F238E27FC236}">
                      <a16:creationId xmlns:a16="http://schemas.microsoft.com/office/drawing/2014/main" id="{EB438412-9279-0A79-A54B-2D6E94FE4713}"/>
                    </a:ext>
                  </a:extLst>
                </p:cNvPr>
                <p:cNvSpPr/>
                <p:nvPr/>
              </p:nvSpPr>
              <p:spPr>
                <a:xfrm>
                  <a:off x="589946" y="172819"/>
                  <a:ext cx="119109" cy="86108"/>
                </a:xfrm>
                <a:custGeom>
                  <a:avLst/>
                  <a:gdLst/>
                  <a:ahLst/>
                  <a:cxnLst/>
                  <a:rect l="l" t="t" r="r" b="b"/>
                  <a:pathLst>
                    <a:path w="119109" h="86108" extrusionOk="0">
                      <a:moveTo>
                        <a:pt x="72013" y="1352"/>
                      </a:moveTo>
                      <a:cubicBezTo>
                        <a:pt x="64490" y="-68"/>
                        <a:pt x="55600" y="-563"/>
                        <a:pt x="45235" y="818"/>
                      </a:cubicBezTo>
                      <a:cubicBezTo>
                        <a:pt x="8146" y="5759"/>
                        <a:pt x="671" y="36890"/>
                        <a:pt x="0" y="39964"/>
                      </a:cubicBezTo>
                      <a:lnTo>
                        <a:pt x="119109" y="86109"/>
                      </a:lnTo>
                      <a:lnTo>
                        <a:pt x="104839" y="18904"/>
                      </a:lnTo>
                      <a:cubicBezTo>
                        <a:pt x="104839" y="18904"/>
                        <a:pt x="94577" y="5613"/>
                        <a:pt x="72013" y="1352"/>
                      </a:cubicBez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0" name="Google Shape;2820;p26">
                  <a:extLst>
                    <a:ext uri="{FF2B5EF4-FFF2-40B4-BE49-F238E27FC236}">
                      <a16:creationId xmlns:a16="http://schemas.microsoft.com/office/drawing/2014/main" id="{AF51C52E-5A10-9735-3265-6421BE4BBD91}"/>
                    </a:ext>
                  </a:extLst>
                </p:cNvPr>
                <p:cNvSpPr/>
                <p:nvPr/>
              </p:nvSpPr>
              <p:spPr>
                <a:xfrm>
                  <a:off x="615064" y="334235"/>
                  <a:ext cx="153844" cy="208003"/>
                </a:xfrm>
                <a:custGeom>
                  <a:avLst/>
                  <a:gdLst/>
                  <a:ahLst/>
                  <a:cxnLst/>
                  <a:rect l="l" t="t" r="r" b="b"/>
                  <a:pathLst>
                    <a:path w="153844" h="208003" extrusionOk="0">
                      <a:moveTo>
                        <a:pt x="0" y="0"/>
                      </a:moveTo>
                      <a:lnTo>
                        <a:pt x="34205" y="161701"/>
                      </a:lnTo>
                      <a:lnTo>
                        <a:pt x="153845" y="208004"/>
                      </a:lnTo>
                      <a:lnTo>
                        <a:pt x="119762" y="46533"/>
                      </a:lnTo>
                      <a:lnTo>
                        <a:pt x="119586" y="46480"/>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1" name="Google Shape;2821;p26">
                  <a:extLst>
                    <a:ext uri="{FF2B5EF4-FFF2-40B4-BE49-F238E27FC236}">
                      <a16:creationId xmlns:a16="http://schemas.microsoft.com/office/drawing/2014/main" id="{FCD4EA69-3CAF-C53F-8CD2-E81D5F669212}"/>
                    </a:ext>
                  </a:extLst>
                </p:cNvPr>
                <p:cNvSpPr/>
                <p:nvPr/>
              </p:nvSpPr>
              <p:spPr>
                <a:xfrm>
                  <a:off x="671705" y="601959"/>
                  <a:ext cx="153717" cy="207773"/>
                </a:xfrm>
                <a:custGeom>
                  <a:avLst/>
                  <a:gdLst/>
                  <a:ahLst/>
                  <a:cxnLst/>
                  <a:rect l="l" t="t" r="r" b="b"/>
                  <a:pathLst>
                    <a:path w="153717" h="207773" extrusionOk="0">
                      <a:moveTo>
                        <a:pt x="0" y="0"/>
                      </a:moveTo>
                      <a:lnTo>
                        <a:pt x="34077" y="161473"/>
                      </a:lnTo>
                      <a:lnTo>
                        <a:pt x="153717" y="207773"/>
                      </a:lnTo>
                      <a:lnTo>
                        <a:pt x="119640" y="46302"/>
                      </a:lnTo>
                      <a:lnTo>
                        <a:pt x="119458" y="46253"/>
                      </a:lnTo>
                      <a:lnTo>
                        <a:pt x="0" y="0"/>
                      </a:lnTo>
                      <a:close/>
                    </a:path>
                  </a:pathLst>
                </a:custGeom>
                <a:solidFill>
                  <a:srgbClr val="7043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2" name="Google Shape;2822;p26">
                <a:extLst>
                  <a:ext uri="{FF2B5EF4-FFF2-40B4-BE49-F238E27FC236}">
                    <a16:creationId xmlns:a16="http://schemas.microsoft.com/office/drawing/2014/main" id="{CC16D004-62E7-76F0-1866-F7AAFCFF7C0E}"/>
                  </a:ext>
                </a:extLst>
              </p:cNvPr>
              <p:cNvSpPr/>
              <p:nvPr/>
            </p:nvSpPr>
            <p:spPr>
              <a:xfrm>
                <a:off x="6958867" y="945326"/>
                <a:ext cx="504225" cy="2056000"/>
              </a:xfrm>
              <a:custGeom>
                <a:avLst/>
                <a:gdLst/>
                <a:ahLst/>
                <a:cxnLst/>
                <a:rect l="l" t="t" r="r" b="b"/>
                <a:pathLst>
                  <a:path w="504225" h="2056000" extrusionOk="0">
                    <a:moveTo>
                      <a:pt x="2990" y="0"/>
                    </a:moveTo>
                    <a:cubicBezTo>
                      <a:pt x="56625" y="5916"/>
                      <a:pt x="79593" y="30348"/>
                      <a:pt x="79593" y="30348"/>
                    </a:cubicBezTo>
                    <a:lnTo>
                      <a:pt x="504225" y="2039486"/>
                    </a:lnTo>
                    <a:lnTo>
                      <a:pt x="426097" y="2056000"/>
                    </a:lnTo>
                    <a:lnTo>
                      <a:pt x="0" y="86"/>
                    </a:lnTo>
                    <a:lnTo>
                      <a:pt x="299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3" name="Google Shape;2823;p26">
                <a:extLst>
                  <a:ext uri="{FF2B5EF4-FFF2-40B4-BE49-F238E27FC236}">
                    <a16:creationId xmlns:a16="http://schemas.microsoft.com/office/drawing/2014/main" id="{B05F22B9-8153-2679-3210-C68FD3907EC9}"/>
                  </a:ext>
                </a:extLst>
              </p:cNvPr>
              <p:cNvSpPr/>
              <p:nvPr/>
            </p:nvSpPr>
            <p:spPr>
              <a:xfrm>
                <a:off x="6783979" y="1001492"/>
                <a:ext cx="481586" cy="2057078"/>
              </a:xfrm>
              <a:custGeom>
                <a:avLst/>
                <a:gdLst/>
                <a:ahLst/>
                <a:cxnLst/>
                <a:rect l="l" t="t" r="r" b="b"/>
                <a:pathLst>
                  <a:path w="481586" h="2057078" extrusionOk="0">
                    <a:moveTo>
                      <a:pt x="36660" y="0"/>
                    </a:moveTo>
                    <a:lnTo>
                      <a:pt x="481586" y="2056563"/>
                    </a:lnTo>
                    <a:lnTo>
                      <a:pt x="424634" y="2057078"/>
                    </a:lnTo>
                    <a:lnTo>
                      <a:pt x="0" y="47933"/>
                    </a:lnTo>
                    <a:cubicBezTo>
                      <a:pt x="0" y="47933"/>
                      <a:pt x="4889" y="30883"/>
                      <a:pt x="21519" y="12079"/>
                    </a:cubicBezTo>
                    <a:lnTo>
                      <a:pt x="36660" y="0"/>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4" name="Google Shape;2824;p26">
              <a:extLst>
                <a:ext uri="{FF2B5EF4-FFF2-40B4-BE49-F238E27FC236}">
                  <a16:creationId xmlns:a16="http://schemas.microsoft.com/office/drawing/2014/main" id="{55410934-50F2-6DA6-5F75-5F07C6F01CE3}"/>
                </a:ext>
              </a:extLst>
            </p:cNvPr>
            <p:cNvSpPr/>
            <p:nvPr/>
          </p:nvSpPr>
          <p:spPr>
            <a:xfrm>
              <a:off x="3059919" y="263047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B61C1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5" name="Google Shape;2825;p26">
              <a:extLst>
                <a:ext uri="{FF2B5EF4-FFF2-40B4-BE49-F238E27FC236}">
                  <a16:creationId xmlns:a16="http://schemas.microsoft.com/office/drawing/2014/main" id="{8595F771-4C4E-B84B-AD0C-53DF53914741}"/>
                </a:ext>
              </a:extLst>
            </p:cNvPr>
            <p:cNvSpPr/>
            <p:nvPr/>
          </p:nvSpPr>
          <p:spPr>
            <a:xfrm>
              <a:off x="3059417" y="2629229"/>
              <a:ext cx="1049338" cy="1675688"/>
            </a:xfrm>
            <a:custGeom>
              <a:avLst/>
              <a:gdLst/>
              <a:ahLst/>
              <a:cxnLst/>
              <a:rect l="l" t="t" r="r" b="b"/>
              <a:pathLst>
                <a:path w="434059" h="693149" extrusionOk="0">
                  <a:moveTo>
                    <a:pt x="109421" y="76215"/>
                  </a:moveTo>
                  <a:cubicBezTo>
                    <a:pt x="109421" y="76215"/>
                    <a:pt x="189586" y="-3823"/>
                    <a:pt x="261572" y="143"/>
                  </a:cubicBezTo>
                  <a:cubicBezTo>
                    <a:pt x="507507" y="13690"/>
                    <a:pt x="477286" y="300267"/>
                    <a:pt x="254279" y="465964"/>
                  </a:cubicBezTo>
                  <a:cubicBezTo>
                    <a:pt x="90943" y="587317"/>
                    <a:pt x="0" y="693149"/>
                    <a:pt x="0" y="693149"/>
                  </a:cubicBezTo>
                  <a:lnTo>
                    <a:pt x="41686" y="546208"/>
                  </a:lnTo>
                  <a:cubicBezTo>
                    <a:pt x="41686" y="546208"/>
                    <a:pt x="114655" y="478844"/>
                    <a:pt x="213632" y="398229"/>
                  </a:cubicBezTo>
                  <a:cubicBezTo>
                    <a:pt x="342854" y="292974"/>
                    <a:pt x="364738" y="119983"/>
                    <a:pt x="267826" y="96016"/>
                  </a:cubicBezTo>
                  <a:cubicBezTo>
                    <a:pt x="170908" y="72043"/>
                    <a:pt x="100045" y="168962"/>
                    <a:pt x="100045" y="168962"/>
                  </a:cubicBezTo>
                  <a:lnTo>
                    <a:pt x="109421" y="76215"/>
                  </a:lnTo>
                  <a:close/>
                </a:path>
              </a:pathLst>
            </a:custGeom>
            <a:solidFill>
              <a:srgbClr val="000000">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26">
              <a:extLst>
                <a:ext uri="{FF2B5EF4-FFF2-40B4-BE49-F238E27FC236}">
                  <a16:creationId xmlns:a16="http://schemas.microsoft.com/office/drawing/2014/main" id="{114C743C-EB31-5383-9D57-4ED1FB2AFCA3}"/>
                </a:ext>
              </a:extLst>
            </p:cNvPr>
            <p:cNvSpPr/>
            <p:nvPr/>
          </p:nvSpPr>
          <p:spPr>
            <a:xfrm>
              <a:off x="877033" y="2359862"/>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26">
              <a:extLst>
                <a:ext uri="{FF2B5EF4-FFF2-40B4-BE49-F238E27FC236}">
                  <a16:creationId xmlns:a16="http://schemas.microsoft.com/office/drawing/2014/main" id="{E070117E-29B2-FB02-8D90-071034368018}"/>
                </a:ext>
              </a:extLst>
            </p:cNvPr>
            <p:cNvSpPr/>
            <p:nvPr/>
          </p:nvSpPr>
          <p:spPr>
            <a:xfrm>
              <a:off x="877033" y="2358927"/>
              <a:ext cx="2587559" cy="2801428"/>
            </a:xfrm>
            <a:custGeom>
              <a:avLst/>
              <a:gdLst/>
              <a:ahLst/>
              <a:cxnLst/>
              <a:rect l="l" t="t" r="r" b="b"/>
              <a:pathLst>
                <a:path w="1070345" h="1158812" extrusionOk="0">
                  <a:moveTo>
                    <a:pt x="0" y="22813"/>
                  </a:moveTo>
                  <a:lnTo>
                    <a:pt x="127268" y="977477"/>
                  </a:lnTo>
                  <a:cubicBezTo>
                    <a:pt x="127268" y="977477"/>
                    <a:pt x="285952" y="1166826"/>
                    <a:pt x="567732" y="1158549"/>
                  </a:cubicBezTo>
                  <a:cubicBezTo>
                    <a:pt x="822588" y="1151056"/>
                    <a:pt x="959109" y="979638"/>
                    <a:pt x="959109" y="979638"/>
                  </a:cubicBezTo>
                  <a:lnTo>
                    <a:pt x="1070345" y="0"/>
                  </a:lnTo>
                  <a:lnTo>
                    <a:pt x="0" y="22813"/>
                  </a:lnTo>
                  <a:close/>
                </a:path>
              </a:pathLst>
            </a:custGeom>
            <a:gradFill>
              <a:gsLst>
                <a:gs pos="0">
                  <a:srgbClr val="FFFDF7">
                    <a:alpha val="25490"/>
                  </a:srgbClr>
                </a:gs>
                <a:gs pos="32000">
                  <a:srgbClr val="0C0C0C">
                    <a:alpha val="22352"/>
                  </a:srgbClr>
                </a:gs>
                <a:gs pos="54000">
                  <a:srgbClr val="0C0C0C">
                    <a:alpha val="0"/>
                  </a:srgbClr>
                </a:gs>
                <a:gs pos="89000">
                  <a:srgbClr val="0C0C0C">
                    <a:alpha val="46274"/>
                  </a:srgbClr>
                </a:gs>
                <a:gs pos="100000">
                  <a:srgbClr val="0C0C0C">
                    <a:alpha val="46274"/>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8" name="Google Shape;2828;p26">
              <a:extLst>
                <a:ext uri="{FF2B5EF4-FFF2-40B4-BE49-F238E27FC236}">
                  <a16:creationId xmlns:a16="http://schemas.microsoft.com/office/drawing/2014/main" id="{36C93C68-E355-319C-5248-4DD1ACA76F46}"/>
                </a:ext>
              </a:extLst>
            </p:cNvPr>
            <p:cNvSpPr/>
            <p:nvPr/>
          </p:nvSpPr>
          <p:spPr>
            <a:xfrm>
              <a:off x="960602" y="2002314"/>
              <a:ext cx="2419516" cy="635505"/>
            </a:xfrm>
            <a:custGeom>
              <a:avLst/>
              <a:gdLst/>
              <a:ahLst/>
              <a:cxnLst/>
              <a:rect l="l" t="t" r="r" b="b"/>
              <a:pathLst>
                <a:path w="1000834" h="262877" extrusionOk="0">
                  <a:moveTo>
                    <a:pt x="0" y="131439"/>
                  </a:moveTo>
                  <a:cubicBezTo>
                    <a:pt x="0" y="58846"/>
                    <a:pt x="238719" y="0"/>
                    <a:pt x="533190" y="0"/>
                  </a:cubicBezTo>
                  <a:cubicBezTo>
                    <a:pt x="827660" y="0"/>
                    <a:pt x="985610" y="78149"/>
                    <a:pt x="999789" y="133315"/>
                  </a:cubicBezTo>
                  <a:cubicBezTo>
                    <a:pt x="1016676" y="199040"/>
                    <a:pt x="827660" y="262877"/>
                    <a:pt x="533190" y="262877"/>
                  </a:cubicBezTo>
                  <a:cubicBezTo>
                    <a:pt x="238719" y="262877"/>
                    <a:pt x="0" y="204032"/>
                    <a:pt x="0" y="131439"/>
                  </a:cubicBezTo>
                  <a:close/>
                </a:path>
              </a:pathLst>
            </a:custGeom>
            <a:solidFill>
              <a:srgbClr val="E3D2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9" name="Google Shape;2829;p26">
              <a:extLst>
                <a:ext uri="{FF2B5EF4-FFF2-40B4-BE49-F238E27FC236}">
                  <a16:creationId xmlns:a16="http://schemas.microsoft.com/office/drawing/2014/main" id="{4629501A-8436-FF22-5D58-0623CE283DCF}"/>
                </a:ext>
              </a:extLst>
            </p:cNvPr>
            <p:cNvSpPr/>
            <p:nvPr/>
          </p:nvSpPr>
          <p:spPr>
            <a:xfrm>
              <a:off x="921975" y="2179083"/>
              <a:ext cx="2459482" cy="489689"/>
            </a:xfrm>
            <a:custGeom>
              <a:avLst/>
              <a:gdLst/>
              <a:ahLst/>
              <a:cxnLst/>
              <a:rect l="l" t="t" r="r" b="b"/>
              <a:pathLst>
                <a:path w="1017366" h="202560" extrusionOk="0">
                  <a:moveTo>
                    <a:pt x="0" y="113273"/>
                  </a:moveTo>
                  <a:cubicBezTo>
                    <a:pt x="0" y="113273"/>
                    <a:pt x="107800" y="-3519"/>
                    <a:pt x="488916" y="82"/>
                  </a:cubicBezTo>
                  <a:cubicBezTo>
                    <a:pt x="870031" y="3682"/>
                    <a:pt x="1017367" y="109417"/>
                    <a:pt x="1017367" y="109417"/>
                  </a:cubicBezTo>
                  <a:cubicBezTo>
                    <a:pt x="1017367" y="109417"/>
                    <a:pt x="778341" y="201587"/>
                    <a:pt x="524001" y="202553"/>
                  </a:cubicBezTo>
                  <a:cubicBezTo>
                    <a:pt x="269656" y="203512"/>
                    <a:pt x="0" y="113273"/>
                    <a:pt x="0" y="113273"/>
                  </a:cubicBezTo>
                  <a:close/>
                </a:path>
              </a:pathLst>
            </a:custGeom>
            <a:solidFill>
              <a:srgbClr val="8340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0" name="Google Shape;2830;p26">
              <a:extLst>
                <a:ext uri="{FF2B5EF4-FFF2-40B4-BE49-F238E27FC236}">
                  <a16:creationId xmlns:a16="http://schemas.microsoft.com/office/drawing/2014/main" id="{20B4A3F7-C992-980F-4D82-83E3A1D4DBC7}"/>
                </a:ext>
              </a:extLst>
            </p:cNvPr>
            <p:cNvSpPr/>
            <p:nvPr/>
          </p:nvSpPr>
          <p:spPr>
            <a:xfrm>
              <a:off x="788771" y="1863771"/>
              <a:ext cx="2766261" cy="903420"/>
            </a:xfrm>
            <a:custGeom>
              <a:avLst/>
              <a:gdLst/>
              <a:ahLst/>
              <a:cxnLst/>
              <a:rect l="l" t="t" r="r" b="b"/>
              <a:pathLst>
                <a:path w="1144265" h="373700" extrusionOk="0">
                  <a:moveTo>
                    <a:pt x="572059" y="0"/>
                  </a:moveTo>
                  <a:cubicBezTo>
                    <a:pt x="425567" y="0"/>
                    <a:pt x="287978" y="16055"/>
                    <a:pt x="185060" y="44479"/>
                  </a:cubicBezTo>
                  <a:cubicBezTo>
                    <a:pt x="69372" y="76437"/>
                    <a:pt x="0" y="121753"/>
                    <a:pt x="0" y="186780"/>
                  </a:cubicBezTo>
                  <a:cubicBezTo>
                    <a:pt x="0" y="251808"/>
                    <a:pt x="69372" y="297270"/>
                    <a:pt x="185060" y="329222"/>
                  </a:cubicBezTo>
                  <a:cubicBezTo>
                    <a:pt x="287978" y="357652"/>
                    <a:pt x="425567" y="373701"/>
                    <a:pt x="572059" y="373701"/>
                  </a:cubicBezTo>
                  <a:cubicBezTo>
                    <a:pt x="718557" y="373701"/>
                    <a:pt x="856286" y="357652"/>
                    <a:pt x="959203" y="329222"/>
                  </a:cubicBezTo>
                  <a:cubicBezTo>
                    <a:pt x="1074891" y="297270"/>
                    <a:pt x="1144265" y="251808"/>
                    <a:pt x="1144265" y="186780"/>
                  </a:cubicBezTo>
                  <a:cubicBezTo>
                    <a:pt x="1144265" y="121753"/>
                    <a:pt x="1074891" y="76437"/>
                    <a:pt x="959203" y="44479"/>
                  </a:cubicBezTo>
                  <a:cubicBezTo>
                    <a:pt x="856286" y="16055"/>
                    <a:pt x="718557" y="0"/>
                    <a:pt x="572059" y="0"/>
                  </a:cubicBezTo>
                  <a:close/>
                  <a:moveTo>
                    <a:pt x="572059" y="79521"/>
                  </a:moveTo>
                  <a:cubicBezTo>
                    <a:pt x="711816" y="79521"/>
                    <a:pt x="842551" y="94762"/>
                    <a:pt x="938036" y="121134"/>
                  </a:cubicBezTo>
                  <a:cubicBezTo>
                    <a:pt x="982934" y="133539"/>
                    <a:pt x="1018037" y="147985"/>
                    <a:pt x="1040868" y="162899"/>
                  </a:cubicBezTo>
                  <a:cubicBezTo>
                    <a:pt x="1050772" y="169365"/>
                    <a:pt x="1057791" y="175577"/>
                    <a:pt x="1061744" y="180915"/>
                  </a:cubicBezTo>
                  <a:cubicBezTo>
                    <a:pt x="1063129" y="182785"/>
                    <a:pt x="1064016" y="184267"/>
                    <a:pt x="1064465" y="185493"/>
                  </a:cubicBezTo>
                  <a:cubicBezTo>
                    <a:pt x="1064702" y="186137"/>
                    <a:pt x="1064750" y="186489"/>
                    <a:pt x="1064750" y="186780"/>
                  </a:cubicBezTo>
                  <a:cubicBezTo>
                    <a:pt x="1064750" y="187072"/>
                    <a:pt x="1064702" y="187570"/>
                    <a:pt x="1064465" y="188207"/>
                  </a:cubicBezTo>
                  <a:cubicBezTo>
                    <a:pt x="1064016" y="189434"/>
                    <a:pt x="1063129" y="190916"/>
                    <a:pt x="1061744" y="192786"/>
                  </a:cubicBezTo>
                  <a:cubicBezTo>
                    <a:pt x="1057791" y="198123"/>
                    <a:pt x="1050772" y="204335"/>
                    <a:pt x="1040868" y="210808"/>
                  </a:cubicBezTo>
                  <a:cubicBezTo>
                    <a:pt x="1018037" y="225715"/>
                    <a:pt x="982934" y="240021"/>
                    <a:pt x="938036" y="252427"/>
                  </a:cubicBezTo>
                  <a:cubicBezTo>
                    <a:pt x="842551" y="278798"/>
                    <a:pt x="711816" y="294185"/>
                    <a:pt x="572059" y="294185"/>
                  </a:cubicBezTo>
                  <a:cubicBezTo>
                    <a:pt x="432308" y="294185"/>
                    <a:pt x="301713" y="278798"/>
                    <a:pt x="206228" y="252427"/>
                  </a:cubicBezTo>
                  <a:cubicBezTo>
                    <a:pt x="161330" y="240021"/>
                    <a:pt x="126088" y="225715"/>
                    <a:pt x="103257" y="210808"/>
                  </a:cubicBezTo>
                  <a:cubicBezTo>
                    <a:pt x="93350" y="204335"/>
                    <a:pt x="86475" y="198123"/>
                    <a:pt x="82520" y="192786"/>
                  </a:cubicBezTo>
                  <a:cubicBezTo>
                    <a:pt x="81135" y="190916"/>
                    <a:pt x="80252" y="189434"/>
                    <a:pt x="79802" y="188207"/>
                  </a:cubicBezTo>
                  <a:cubicBezTo>
                    <a:pt x="79566" y="187570"/>
                    <a:pt x="79517" y="187072"/>
                    <a:pt x="79517" y="186780"/>
                  </a:cubicBezTo>
                  <a:cubicBezTo>
                    <a:pt x="79517" y="186489"/>
                    <a:pt x="79566" y="186137"/>
                    <a:pt x="79802" y="185493"/>
                  </a:cubicBezTo>
                  <a:cubicBezTo>
                    <a:pt x="80252" y="184267"/>
                    <a:pt x="81135" y="182785"/>
                    <a:pt x="82520" y="180915"/>
                  </a:cubicBezTo>
                  <a:cubicBezTo>
                    <a:pt x="86475" y="175577"/>
                    <a:pt x="93350" y="169365"/>
                    <a:pt x="103257" y="162899"/>
                  </a:cubicBezTo>
                  <a:cubicBezTo>
                    <a:pt x="126088" y="147985"/>
                    <a:pt x="161330" y="133539"/>
                    <a:pt x="206228" y="121134"/>
                  </a:cubicBezTo>
                  <a:cubicBezTo>
                    <a:pt x="301713" y="94762"/>
                    <a:pt x="432308" y="79521"/>
                    <a:pt x="572059" y="79521"/>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1" name="Google Shape;2831;p26">
              <a:extLst>
                <a:ext uri="{FF2B5EF4-FFF2-40B4-BE49-F238E27FC236}">
                  <a16:creationId xmlns:a16="http://schemas.microsoft.com/office/drawing/2014/main" id="{942412BA-E7C1-35A0-9CD1-4867E1C936D2}"/>
                </a:ext>
              </a:extLst>
            </p:cNvPr>
            <p:cNvGrpSpPr/>
            <p:nvPr/>
          </p:nvGrpSpPr>
          <p:grpSpPr>
            <a:xfrm>
              <a:off x="2600848" y="716379"/>
              <a:ext cx="1432300" cy="1629103"/>
              <a:chOff x="1176759" y="327870"/>
              <a:chExt cx="592349" cy="673740"/>
            </a:xfrm>
          </p:grpSpPr>
          <p:sp>
            <p:nvSpPr>
              <p:cNvPr id="2832" name="Google Shape;2832;p26">
                <a:extLst>
                  <a:ext uri="{FF2B5EF4-FFF2-40B4-BE49-F238E27FC236}">
                    <a16:creationId xmlns:a16="http://schemas.microsoft.com/office/drawing/2014/main" id="{F82254D4-8538-6905-0E12-D9E9E11B43D1}"/>
                  </a:ext>
                </a:extLst>
              </p:cNvPr>
              <p:cNvSpPr/>
              <p:nvPr/>
            </p:nvSpPr>
            <p:spPr>
              <a:xfrm>
                <a:off x="1176759" y="328095"/>
                <a:ext cx="592123" cy="673515"/>
              </a:xfrm>
              <a:custGeom>
                <a:avLst/>
                <a:gdLst/>
                <a:ahLst/>
                <a:cxnLst/>
                <a:rect l="l" t="t" r="r" b="b"/>
                <a:pathLst>
                  <a:path w="592123" h="673515" extrusionOk="0">
                    <a:moveTo>
                      <a:pt x="310489" y="17939"/>
                    </a:moveTo>
                    <a:cubicBezTo>
                      <a:pt x="322366" y="12663"/>
                      <a:pt x="334487" y="8568"/>
                      <a:pt x="347104" y="5526"/>
                    </a:cubicBezTo>
                    <a:cubicBezTo>
                      <a:pt x="347445" y="5444"/>
                      <a:pt x="347815" y="5567"/>
                      <a:pt x="348155" y="5484"/>
                    </a:cubicBezTo>
                    <a:cubicBezTo>
                      <a:pt x="360342" y="2589"/>
                      <a:pt x="372650" y="540"/>
                      <a:pt x="385256" y="10"/>
                    </a:cubicBezTo>
                    <a:cubicBezTo>
                      <a:pt x="386701" y="-51"/>
                      <a:pt x="388140" y="183"/>
                      <a:pt x="389586" y="155"/>
                    </a:cubicBezTo>
                    <a:cubicBezTo>
                      <a:pt x="389986" y="149"/>
                      <a:pt x="390357" y="428"/>
                      <a:pt x="390757" y="425"/>
                    </a:cubicBezTo>
                    <a:cubicBezTo>
                      <a:pt x="403630" y="302"/>
                      <a:pt x="416473" y="1506"/>
                      <a:pt x="428854" y="4188"/>
                    </a:cubicBezTo>
                    <a:cubicBezTo>
                      <a:pt x="440221" y="6647"/>
                      <a:pt x="451012" y="10380"/>
                      <a:pt x="461747" y="14904"/>
                    </a:cubicBezTo>
                    <a:cubicBezTo>
                      <a:pt x="462701" y="15282"/>
                      <a:pt x="463496" y="15988"/>
                      <a:pt x="464444" y="16378"/>
                    </a:cubicBezTo>
                    <a:cubicBezTo>
                      <a:pt x="470613" y="19133"/>
                      <a:pt x="476527" y="22370"/>
                      <a:pt x="482520" y="25572"/>
                    </a:cubicBezTo>
                    <a:cubicBezTo>
                      <a:pt x="482648" y="25648"/>
                      <a:pt x="482818" y="25691"/>
                      <a:pt x="482945" y="25766"/>
                    </a:cubicBezTo>
                    <a:cubicBezTo>
                      <a:pt x="499826" y="35300"/>
                      <a:pt x="515802" y="46753"/>
                      <a:pt x="529859" y="60385"/>
                    </a:cubicBezTo>
                    <a:cubicBezTo>
                      <a:pt x="529968" y="60492"/>
                      <a:pt x="530175" y="60470"/>
                      <a:pt x="530290" y="60578"/>
                    </a:cubicBezTo>
                    <a:cubicBezTo>
                      <a:pt x="530466" y="60751"/>
                      <a:pt x="530661" y="60908"/>
                      <a:pt x="530837" y="61084"/>
                    </a:cubicBezTo>
                    <a:cubicBezTo>
                      <a:pt x="539635" y="69709"/>
                      <a:pt x="549296" y="77365"/>
                      <a:pt x="556437" y="87374"/>
                    </a:cubicBezTo>
                    <a:cubicBezTo>
                      <a:pt x="562449" y="95800"/>
                      <a:pt x="567944" y="104795"/>
                      <a:pt x="572571" y="114039"/>
                    </a:cubicBezTo>
                    <a:cubicBezTo>
                      <a:pt x="577556" y="123883"/>
                      <a:pt x="581722" y="134061"/>
                      <a:pt x="584849" y="144651"/>
                    </a:cubicBezTo>
                    <a:cubicBezTo>
                      <a:pt x="585286" y="146129"/>
                      <a:pt x="585043" y="147574"/>
                      <a:pt x="585444" y="149056"/>
                    </a:cubicBezTo>
                    <a:cubicBezTo>
                      <a:pt x="589688" y="164706"/>
                      <a:pt x="591370" y="180224"/>
                      <a:pt x="592032" y="195706"/>
                    </a:cubicBezTo>
                    <a:cubicBezTo>
                      <a:pt x="592044" y="195955"/>
                      <a:pt x="591947" y="196196"/>
                      <a:pt x="591959" y="196447"/>
                    </a:cubicBezTo>
                    <a:cubicBezTo>
                      <a:pt x="592627" y="213454"/>
                      <a:pt x="591194" y="230363"/>
                      <a:pt x="588699" y="247178"/>
                    </a:cubicBezTo>
                    <a:cubicBezTo>
                      <a:pt x="588644" y="247524"/>
                      <a:pt x="588790" y="247884"/>
                      <a:pt x="588735" y="248230"/>
                    </a:cubicBezTo>
                    <a:cubicBezTo>
                      <a:pt x="587417" y="256941"/>
                      <a:pt x="586634" y="265659"/>
                      <a:pt x="584709" y="274323"/>
                    </a:cubicBezTo>
                    <a:cubicBezTo>
                      <a:pt x="582317" y="285110"/>
                      <a:pt x="578473" y="295597"/>
                      <a:pt x="575437" y="306314"/>
                    </a:cubicBezTo>
                    <a:cubicBezTo>
                      <a:pt x="575315" y="306369"/>
                      <a:pt x="575243" y="306381"/>
                      <a:pt x="575121" y="306436"/>
                    </a:cubicBezTo>
                    <a:cubicBezTo>
                      <a:pt x="572322" y="316309"/>
                      <a:pt x="569784" y="326152"/>
                      <a:pt x="566699" y="335971"/>
                    </a:cubicBezTo>
                    <a:cubicBezTo>
                      <a:pt x="561180" y="353532"/>
                      <a:pt x="556698" y="371384"/>
                      <a:pt x="551397" y="388756"/>
                    </a:cubicBezTo>
                    <a:cubicBezTo>
                      <a:pt x="539927" y="426416"/>
                      <a:pt x="500172" y="447705"/>
                      <a:pt x="462506" y="436235"/>
                    </a:cubicBezTo>
                    <a:cubicBezTo>
                      <a:pt x="454266" y="433727"/>
                      <a:pt x="447156" y="429477"/>
                      <a:pt x="440647" y="424552"/>
                    </a:cubicBezTo>
                    <a:cubicBezTo>
                      <a:pt x="437046" y="421783"/>
                      <a:pt x="434265" y="418279"/>
                      <a:pt x="431301" y="414909"/>
                    </a:cubicBezTo>
                    <a:cubicBezTo>
                      <a:pt x="429031" y="412383"/>
                      <a:pt x="426656" y="409851"/>
                      <a:pt x="424774" y="407052"/>
                    </a:cubicBezTo>
                    <a:cubicBezTo>
                      <a:pt x="421786" y="402437"/>
                      <a:pt x="419321" y="397561"/>
                      <a:pt x="417445" y="392369"/>
                    </a:cubicBezTo>
                    <a:cubicBezTo>
                      <a:pt x="416850" y="390803"/>
                      <a:pt x="416473" y="389194"/>
                      <a:pt x="415987" y="387578"/>
                    </a:cubicBezTo>
                    <a:cubicBezTo>
                      <a:pt x="414257" y="381500"/>
                      <a:pt x="412933" y="375282"/>
                      <a:pt x="412824" y="368834"/>
                    </a:cubicBezTo>
                    <a:cubicBezTo>
                      <a:pt x="412818" y="368639"/>
                      <a:pt x="412587" y="368409"/>
                      <a:pt x="412587" y="368214"/>
                    </a:cubicBezTo>
                    <a:cubicBezTo>
                      <a:pt x="412526" y="361164"/>
                      <a:pt x="412751" y="354121"/>
                      <a:pt x="414913" y="347034"/>
                    </a:cubicBezTo>
                    <a:cubicBezTo>
                      <a:pt x="415902" y="343780"/>
                      <a:pt x="416983" y="340568"/>
                      <a:pt x="418003" y="337319"/>
                    </a:cubicBezTo>
                    <a:cubicBezTo>
                      <a:pt x="418744" y="334969"/>
                      <a:pt x="419285" y="332558"/>
                      <a:pt x="419934" y="330178"/>
                    </a:cubicBezTo>
                    <a:cubicBezTo>
                      <a:pt x="420323" y="328976"/>
                      <a:pt x="420669" y="327755"/>
                      <a:pt x="421058" y="326553"/>
                    </a:cubicBezTo>
                    <a:cubicBezTo>
                      <a:pt x="421398" y="325496"/>
                      <a:pt x="421647" y="324409"/>
                      <a:pt x="421987" y="323353"/>
                    </a:cubicBezTo>
                    <a:cubicBezTo>
                      <a:pt x="424227" y="316418"/>
                      <a:pt x="426098" y="309369"/>
                      <a:pt x="428326" y="302440"/>
                    </a:cubicBezTo>
                    <a:cubicBezTo>
                      <a:pt x="433882" y="285201"/>
                      <a:pt x="439894" y="268088"/>
                      <a:pt x="444296" y="250468"/>
                    </a:cubicBezTo>
                    <a:cubicBezTo>
                      <a:pt x="444569" y="249389"/>
                      <a:pt x="444964" y="248348"/>
                      <a:pt x="445225" y="247269"/>
                    </a:cubicBezTo>
                    <a:cubicBezTo>
                      <a:pt x="447763" y="236813"/>
                      <a:pt x="449500" y="225639"/>
                      <a:pt x="450247" y="214391"/>
                    </a:cubicBezTo>
                    <a:cubicBezTo>
                      <a:pt x="450313" y="213432"/>
                      <a:pt x="450204" y="212497"/>
                      <a:pt x="450241" y="211544"/>
                    </a:cubicBezTo>
                    <a:cubicBezTo>
                      <a:pt x="450526" y="205976"/>
                      <a:pt x="450678" y="200394"/>
                      <a:pt x="449694" y="195015"/>
                    </a:cubicBezTo>
                    <a:cubicBezTo>
                      <a:pt x="449482" y="193885"/>
                      <a:pt x="449724" y="192662"/>
                      <a:pt x="449451" y="191546"/>
                    </a:cubicBezTo>
                    <a:cubicBezTo>
                      <a:pt x="448134" y="186169"/>
                      <a:pt x="444654" y="181932"/>
                      <a:pt x="441928" y="177296"/>
                    </a:cubicBezTo>
                    <a:cubicBezTo>
                      <a:pt x="439881" y="173813"/>
                      <a:pt x="438874" y="169782"/>
                      <a:pt x="436129" y="166667"/>
                    </a:cubicBezTo>
                    <a:cubicBezTo>
                      <a:pt x="430245" y="159978"/>
                      <a:pt x="423341" y="153761"/>
                      <a:pt x="415423" y="149566"/>
                    </a:cubicBezTo>
                    <a:cubicBezTo>
                      <a:pt x="411955" y="147726"/>
                      <a:pt x="408342" y="148742"/>
                      <a:pt x="404815" y="147877"/>
                    </a:cubicBezTo>
                    <a:cubicBezTo>
                      <a:pt x="394668" y="145379"/>
                      <a:pt x="384637" y="145816"/>
                      <a:pt x="374836" y="149591"/>
                    </a:cubicBezTo>
                    <a:cubicBezTo>
                      <a:pt x="374423" y="149751"/>
                      <a:pt x="374126" y="150206"/>
                      <a:pt x="373707" y="150373"/>
                    </a:cubicBezTo>
                    <a:cubicBezTo>
                      <a:pt x="367039" y="153098"/>
                      <a:pt x="360718" y="155838"/>
                      <a:pt x="354707" y="160402"/>
                    </a:cubicBezTo>
                    <a:cubicBezTo>
                      <a:pt x="354616" y="160470"/>
                      <a:pt x="354488" y="160451"/>
                      <a:pt x="354397" y="160520"/>
                    </a:cubicBezTo>
                    <a:cubicBezTo>
                      <a:pt x="354021" y="160804"/>
                      <a:pt x="353644" y="161008"/>
                      <a:pt x="353268" y="161303"/>
                    </a:cubicBezTo>
                    <a:cubicBezTo>
                      <a:pt x="347068" y="166072"/>
                      <a:pt x="341403" y="171087"/>
                      <a:pt x="336387" y="176940"/>
                    </a:cubicBezTo>
                    <a:cubicBezTo>
                      <a:pt x="330618" y="183646"/>
                      <a:pt x="325621" y="190675"/>
                      <a:pt x="322014" y="197328"/>
                    </a:cubicBezTo>
                    <a:cubicBezTo>
                      <a:pt x="319239" y="202459"/>
                      <a:pt x="317679" y="208273"/>
                      <a:pt x="315389" y="213720"/>
                    </a:cubicBezTo>
                    <a:cubicBezTo>
                      <a:pt x="309433" y="227879"/>
                      <a:pt x="303810" y="242315"/>
                      <a:pt x="298424" y="256453"/>
                    </a:cubicBezTo>
                    <a:cubicBezTo>
                      <a:pt x="298369" y="256600"/>
                      <a:pt x="298284" y="256737"/>
                      <a:pt x="298229" y="256883"/>
                    </a:cubicBezTo>
                    <a:cubicBezTo>
                      <a:pt x="296602" y="261149"/>
                      <a:pt x="295090" y="265453"/>
                      <a:pt x="293463" y="269722"/>
                    </a:cubicBezTo>
                    <a:cubicBezTo>
                      <a:pt x="290554" y="277366"/>
                      <a:pt x="287573" y="284983"/>
                      <a:pt x="284676" y="292628"/>
                    </a:cubicBezTo>
                    <a:cubicBezTo>
                      <a:pt x="277396" y="311828"/>
                      <a:pt x="270231" y="331071"/>
                      <a:pt x="263029" y="350307"/>
                    </a:cubicBezTo>
                    <a:cubicBezTo>
                      <a:pt x="262859" y="350745"/>
                      <a:pt x="262610" y="351151"/>
                      <a:pt x="262446" y="351595"/>
                    </a:cubicBezTo>
                    <a:cubicBezTo>
                      <a:pt x="258687" y="361632"/>
                      <a:pt x="255524" y="371888"/>
                      <a:pt x="251838" y="381956"/>
                    </a:cubicBezTo>
                    <a:cubicBezTo>
                      <a:pt x="248425" y="391282"/>
                      <a:pt x="245565" y="400816"/>
                      <a:pt x="242201" y="410167"/>
                    </a:cubicBezTo>
                    <a:cubicBezTo>
                      <a:pt x="239457" y="417806"/>
                      <a:pt x="236864" y="425499"/>
                      <a:pt x="234156" y="433150"/>
                    </a:cubicBezTo>
                    <a:cubicBezTo>
                      <a:pt x="228405" y="449351"/>
                      <a:pt x="222952" y="465649"/>
                      <a:pt x="217318" y="481886"/>
                    </a:cubicBezTo>
                    <a:cubicBezTo>
                      <a:pt x="213340" y="493362"/>
                      <a:pt x="209333" y="504814"/>
                      <a:pt x="205398" y="516303"/>
                    </a:cubicBezTo>
                    <a:cubicBezTo>
                      <a:pt x="201973" y="526298"/>
                      <a:pt x="198391" y="536232"/>
                      <a:pt x="194984" y="546233"/>
                    </a:cubicBezTo>
                    <a:cubicBezTo>
                      <a:pt x="192270" y="554218"/>
                      <a:pt x="189246" y="562087"/>
                      <a:pt x="186544" y="570078"/>
                    </a:cubicBezTo>
                    <a:cubicBezTo>
                      <a:pt x="180429" y="588149"/>
                      <a:pt x="173920" y="606080"/>
                      <a:pt x="167817" y="624157"/>
                    </a:cubicBezTo>
                    <a:cubicBezTo>
                      <a:pt x="167635" y="624685"/>
                      <a:pt x="167532" y="625238"/>
                      <a:pt x="167349" y="625760"/>
                    </a:cubicBezTo>
                    <a:cubicBezTo>
                      <a:pt x="167301" y="625906"/>
                      <a:pt x="167210" y="626045"/>
                      <a:pt x="167155" y="626191"/>
                    </a:cubicBezTo>
                    <a:cubicBezTo>
                      <a:pt x="164107" y="635227"/>
                      <a:pt x="160846" y="644195"/>
                      <a:pt x="157792" y="653231"/>
                    </a:cubicBezTo>
                    <a:cubicBezTo>
                      <a:pt x="115068" y="684199"/>
                      <a:pt x="81464" y="673664"/>
                      <a:pt x="47205" y="661191"/>
                    </a:cubicBezTo>
                    <a:cubicBezTo>
                      <a:pt x="31994" y="655659"/>
                      <a:pt x="16656" y="650340"/>
                      <a:pt x="0" y="648409"/>
                    </a:cubicBezTo>
                    <a:cubicBezTo>
                      <a:pt x="3862" y="637212"/>
                      <a:pt x="7687" y="626045"/>
                      <a:pt x="11531" y="614848"/>
                    </a:cubicBezTo>
                    <a:cubicBezTo>
                      <a:pt x="14300" y="606797"/>
                      <a:pt x="17087" y="598745"/>
                      <a:pt x="19850" y="590693"/>
                    </a:cubicBezTo>
                    <a:cubicBezTo>
                      <a:pt x="21313" y="586443"/>
                      <a:pt x="22850" y="582222"/>
                      <a:pt x="24301" y="577972"/>
                    </a:cubicBezTo>
                    <a:cubicBezTo>
                      <a:pt x="26633" y="571189"/>
                      <a:pt x="28861" y="564346"/>
                      <a:pt x="31193" y="557563"/>
                    </a:cubicBezTo>
                    <a:cubicBezTo>
                      <a:pt x="36208" y="542966"/>
                      <a:pt x="41279" y="528332"/>
                      <a:pt x="46325" y="513746"/>
                    </a:cubicBezTo>
                    <a:cubicBezTo>
                      <a:pt x="46385" y="513716"/>
                      <a:pt x="46568" y="513655"/>
                      <a:pt x="46634" y="513625"/>
                    </a:cubicBezTo>
                    <a:cubicBezTo>
                      <a:pt x="53842" y="492785"/>
                      <a:pt x="60880" y="471800"/>
                      <a:pt x="68191" y="450996"/>
                    </a:cubicBezTo>
                    <a:cubicBezTo>
                      <a:pt x="70911" y="443273"/>
                      <a:pt x="73820" y="435616"/>
                      <a:pt x="76552" y="427898"/>
                    </a:cubicBezTo>
                    <a:cubicBezTo>
                      <a:pt x="76637" y="427855"/>
                      <a:pt x="76783" y="427819"/>
                      <a:pt x="76868" y="427776"/>
                    </a:cubicBezTo>
                    <a:cubicBezTo>
                      <a:pt x="81762" y="413968"/>
                      <a:pt x="86911" y="400275"/>
                      <a:pt x="91890" y="386492"/>
                    </a:cubicBezTo>
                    <a:cubicBezTo>
                      <a:pt x="97981" y="369605"/>
                      <a:pt x="104308" y="352833"/>
                      <a:pt x="110550" y="335995"/>
                    </a:cubicBezTo>
                    <a:cubicBezTo>
                      <a:pt x="120569" y="308992"/>
                      <a:pt x="129927" y="281758"/>
                      <a:pt x="140444" y="254905"/>
                    </a:cubicBezTo>
                    <a:cubicBezTo>
                      <a:pt x="143868" y="246152"/>
                      <a:pt x="147329" y="237349"/>
                      <a:pt x="150785" y="228562"/>
                    </a:cubicBezTo>
                    <a:cubicBezTo>
                      <a:pt x="153547" y="221535"/>
                      <a:pt x="156456" y="214593"/>
                      <a:pt x="159231" y="207566"/>
                    </a:cubicBezTo>
                    <a:cubicBezTo>
                      <a:pt x="163743" y="196141"/>
                      <a:pt x="168115" y="184662"/>
                      <a:pt x="172632" y="173302"/>
                    </a:cubicBezTo>
                    <a:cubicBezTo>
                      <a:pt x="174976" y="167406"/>
                      <a:pt x="177964" y="161894"/>
                      <a:pt x="180386" y="156128"/>
                    </a:cubicBezTo>
                    <a:cubicBezTo>
                      <a:pt x="184576" y="146173"/>
                      <a:pt x="188414" y="136084"/>
                      <a:pt x="193764" y="126502"/>
                    </a:cubicBezTo>
                    <a:cubicBezTo>
                      <a:pt x="197012" y="120689"/>
                      <a:pt x="201220" y="115414"/>
                      <a:pt x="204912" y="109827"/>
                    </a:cubicBezTo>
                    <a:cubicBezTo>
                      <a:pt x="204991" y="109700"/>
                      <a:pt x="205021" y="109526"/>
                      <a:pt x="205106" y="109398"/>
                    </a:cubicBezTo>
                    <a:cubicBezTo>
                      <a:pt x="217008" y="91423"/>
                      <a:pt x="230421" y="74473"/>
                      <a:pt x="246264" y="60013"/>
                    </a:cubicBezTo>
                    <a:cubicBezTo>
                      <a:pt x="252324" y="54481"/>
                      <a:pt x="258906" y="49792"/>
                      <a:pt x="265488" y="44915"/>
                    </a:cubicBezTo>
                    <a:cubicBezTo>
                      <a:pt x="272453" y="39742"/>
                      <a:pt x="279679" y="35059"/>
                      <a:pt x="287166" y="30669"/>
                    </a:cubicBezTo>
                    <a:cubicBezTo>
                      <a:pt x="294780" y="26209"/>
                      <a:pt x="302401" y="21528"/>
                      <a:pt x="310489" y="17939"/>
                    </a:cubicBezTo>
                    <a:close/>
                  </a:path>
                </a:pathLst>
              </a:custGeom>
              <a:solidFill>
                <a:srgbClr val="DD14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3" name="Google Shape;2833;p26">
                <a:extLst>
                  <a:ext uri="{FF2B5EF4-FFF2-40B4-BE49-F238E27FC236}">
                    <a16:creationId xmlns:a16="http://schemas.microsoft.com/office/drawing/2014/main" id="{EFB9B29C-E4DD-7010-7B01-8F5100835D1D}"/>
                  </a:ext>
                </a:extLst>
              </p:cNvPr>
              <p:cNvGrpSpPr/>
              <p:nvPr/>
            </p:nvGrpSpPr>
            <p:grpSpPr>
              <a:xfrm>
                <a:off x="1176777" y="327870"/>
                <a:ext cx="592331" cy="660985"/>
                <a:chOff x="1176777" y="327870"/>
                <a:chExt cx="592331" cy="660985"/>
              </a:xfrm>
            </p:grpSpPr>
            <p:sp>
              <p:nvSpPr>
                <p:cNvPr id="2834" name="Google Shape;2834;p26">
                  <a:extLst>
                    <a:ext uri="{FF2B5EF4-FFF2-40B4-BE49-F238E27FC236}">
                      <a16:creationId xmlns:a16="http://schemas.microsoft.com/office/drawing/2014/main" id="{3537C142-8EC8-5ED4-7132-AC7384F7A7DF}"/>
                    </a:ext>
                  </a:extLst>
                </p:cNvPr>
                <p:cNvSpPr/>
                <p:nvPr/>
              </p:nvSpPr>
              <p:spPr>
                <a:xfrm>
                  <a:off x="1589461" y="663684"/>
                  <a:ext cx="154112" cy="103370"/>
                </a:xfrm>
                <a:custGeom>
                  <a:avLst/>
                  <a:gdLst/>
                  <a:ahLst/>
                  <a:cxnLst/>
                  <a:rect l="l" t="t" r="r" b="b"/>
                  <a:pathLst>
                    <a:path w="154112" h="103370" extrusionOk="0">
                      <a:moveTo>
                        <a:pt x="0" y="32243"/>
                      </a:moveTo>
                      <a:cubicBezTo>
                        <a:pt x="24107" y="31041"/>
                        <a:pt x="50551" y="28752"/>
                        <a:pt x="80056" y="22643"/>
                      </a:cubicBezTo>
                      <a:cubicBezTo>
                        <a:pt x="104077" y="17670"/>
                        <a:pt x="129526" y="8896"/>
                        <a:pt x="154112" y="0"/>
                      </a:cubicBezTo>
                      <a:cubicBezTo>
                        <a:pt x="148586" y="17567"/>
                        <a:pt x="144111" y="35413"/>
                        <a:pt x="138804" y="52785"/>
                      </a:cubicBezTo>
                      <a:cubicBezTo>
                        <a:pt x="127340" y="90451"/>
                        <a:pt x="87579" y="111734"/>
                        <a:pt x="49920" y="100264"/>
                      </a:cubicBezTo>
                      <a:cubicBezTo>
                        <a:pt x="19346" y="90955"/>
                        <a:pt x="255" y="62665"/>
                        <a:pt x="0" y="3224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26">
                  <a:extLst>
                    <a:ext uri="{FF2B5EF4-FFF2-40B4-BE49-F238E27FC236}">
                      <a16:creationId xmlns:a16="http://schemas.microsoft.com/office/drawing/2014/main" id="{56F2CFEA-A091-FFDE-54FB-1F1326FD9CD8}"/>
                    </a:ext>
                  </a:extLst>
                </p:cNvPr>
                <p:cNvSpPr/>
                <p:nvPr/>
              </p:nvSpPr>
              <p:spPr>
                <a:xfrm>
                  <a:off x="1594878" y="602037"/>
                  <a:ext cx="166705" cy="63000"/>
                </a:xfrm>
                <a:custGeom>
                  <a:avLst/>
                  <a:gdLst/>
                  <a:ahLst/>
                  <a:cxnLst/>
                  <a:rect l="l" t="t" r="r" b="b"/>
                  <a:pathLst>
                    <a:path w="166705" h="63000" extrusionOk="0">
                      <a:moveTo>
                        <a:pt x="3983" y="49028"/>
                      </a:moveTo>
                      <a:cubicBezTo>
                        <a:pt x="30810" y="45039"/>
                        <a:pt x="59465" y="40059"/>
                        <a:pt x="87840" y="31583"/>
                      </a:cubicBezTo>
                      <a:cubicBezTo>
                        <a:pt x="117060" y="22857"/>
                        <a:pt x="143188" y="11223"/>
                        <a:pt x="166706" y="0"/>
                      </a:cubicBezTo>
                      <a:cubicBezTo>
                        <a:pt x="164313" y="10792"/>
                        <a:pt x="160470" y="21278"/>
                        <a:pt x="157428" y="31996"/>
                      </a:cubicBezTo>
                      <a:cubicBezTo>
                        <a:pt x="157312" y="32044"/>
                        <a:pt x="157239" y="32062"/>
                        <a:pt x="157118" y="32111"/>
                      </a:cubicBezTo>
                      <a:cubicBezTo>
                        <a:pt x="137231" y="40679"/>
                        <a:pt x="115888" y="48706"/>
                        <a:pt x="92728" y="53953"/>
                      </a:cubicBezTo>
                      <a:cubicBezTo>
                        <a:pt x="61341" y="61063"/>
                        <a:pt x="29304" y="62800"/>
                        <a:pt x="0" y="63000"/>
                      </a:cubicBezTo>
                      <a:cubicBezTo>
                        <a:pt x="1123" y="59436"/>
                        <a:pt x="2028" y="55817"/>
                        <a:pt x="3054" y="52228"/>
                      </a:cubicBezTo>
                      <a:cubicBezTo>
                        <a:pt x="3394" y="51172"/>
                        <a:pt x="3643" y="50091"/>
                        <a:pt x="3983" y="49028"/>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6" name="Google Shape;2836;p26">
                  <a:extLst>
                    <a:ext uri="{FF2B5EF4-FFF2-40B4-BE49-F238E27FC236}">
                      <a16:creationId xmlns:a16="http://schemas.microsoft.com/office/drawing/2014/main" id="{F1A5A320-91C9-45F1-D337-1853CC560F27}"/>
                    </a:ext>
                  </a:extLst>
                </p:cNvPr>
                <p:cNvSpPr/>
                <p:nvPr/>
              </p:nvSpPr>
              <p:spPr>
                <a:xfrm>
                  <a:off x="1605200" y="523421"/>
                  <a:ext cx="163908" cy="106732"/>
                </a:xfrm>
                <a:custGeom>
                  <a:avLst/>
                  <a:gdLst/>
                  <a:ahLst/>
                  <a:cxnLst/>
                  <a:rect l="l" t="t" r="r" b="b"/>
                  <a:pathLst>
                    <a:path w="163908" h="106732" extrusionOk="0">
                      <a:moveTo>
                        <a:pt x="15970" y="54763"/>
                      </a:moveTo>
                      <a:cubicBezTo>
                        <a:pt x="35856" y="49483"/>
                        <a:pt x="55275" y="44798"/>
                        <a:pt x="75811" y="37846"/>
                      </a:cubicBezTo>
                      <a:cubicBezTo>
                        <a:pt x="107715" y="27038"/>
                        <a:pt x="139496" y="12124"/>
                        <a:pt x="163706" y="0"/>
                      </a:cubicBezTo>
                      <a:cubicBezTo>
                        <a:pt x="164459" y="17609"/>
                        <a:pt x="163050" y="35120"/>
                        <a:pt x="160409" y="52524"/>
                      </a:cubicBezTo>
                      <a:cubicBezTo>
                        <a:pt x="135306" y="64530"/>
                        <a:pt x="105431" y="78407"/>
                        <a:pt x="76018" y="88333"/>
                      </a:cubicBezTo>
                      <a:cubicBezTo>
                        <a:pt x="47175" y="98067"/>
                        <a:pt x="21350" y="102986"/>
                        <a:pt x="0" y="106732"/>
                      </a:cubicBezTo>
                      <a:cubicBezTo>
                        <a:pt x="5556" y="89493"/>
                        <a:pt x="11568" y="72380"/>
                        <a:pt x="15970" y="5476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7" name="Google Shape;2837;p26">
                  <a:extLst>
                    <a:ext uri="{FF2B5EF4-FFF2-40B4-BE49-F238E27FC236}">
                      <a16:creationId xmlns:a16="http://schemas.microsoft.com/office/drawing/2014/main" id="{40F863EF-D55C-2CB8-71C5-5EC4273239E9}"/>
                    </a:ext>
                  </a:extLst>
                </p:cNvPr>
                <p:cNvSpPr/>
                <p:nvPr/>
              </p:nvSpPr>
              <p:spPr>
                <a:xfrm>
                  <a:off x="1626562" y="415089"/>
                  <a:ext cx="135755" cy="127016"/>
                </a:xfrm>
                <a:custGeom>
                  <a:avLst/>
                  <a:gdLst/>
                  <a:ahLst/>
                  <a:cxnLst/>
                  <a:rect l="l" t="t" r="r" b="b"/>
                  <a:pathLst>
                    <a:path w="135755" h="127016" extrusionOk="0">
                      <a:moveTo>
                        <a:pt x="106749" y="0"/>
                      </a:moveTo>
                      <a:cubicBezTo>
                        <a:pt x="112761" y="8426"/>
                        <a:pt x="118256" y="17421"/>
                        <a:pt x="122877" y="26665"/>
                      </a:cubicBezTo>
                      <a:cubicBezTo>
                        <a:pt x="127868" y="36509"/>
                        <a:pt x="132028" y="46689"/>
                        <a:pt x="135161" y="57278"/>
                      </a:cubicBezTo>
                      <a:cubicBezTo>
                        <a:pt x="135598" y="58756"/>
                        <a:pt x="135355" y="60201"/>
                        <a:pt x="135756" y="61682"/>
                      </a:cubicBezTo>
                      <a:cubicBezTo>
                        <a:pt x="118074" y="73501"/>
                        <a:pt x="98491" y="86420"/>
                        <a:pt x="74992" y="97821"/>
                      </a:cubicBezTo>
                      <a:cubicBezTo>
                        <a:pt x="49403" y="110234"/>
                        <a:pt x="23275" y="119601"/>
                        <a:pt x="559" y="127016"/>
                      </a:cubicBezTo>
                      <a:cubicBezTo>
                        <a:pt x="990" y="120489"/>
                        <a:pt x="1160" y="113945"/>
                        <a:pt x="0" y="107641"/>
                      </a:cubicBezTo>
                      <a:cubicBezTo>
                        <a:pt x="20773" y="92261"/>
                        <a:pt x="44278" y="73733"/>
                        <a:pt x="64657" y="52583"/>
                      </a:cubicBezTo>
                      <a:cubicBezTo>
                        <a:pt x="81586" y="35015"/>
                        <a:pt x="95163" y="16831"/>
                        <a:pt x="106749"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8" name="Google Shape;2838;p26">
                  <a:extLst>
                    <a:ext uri="{FF2B5EF4-FFF2-40B4-BE49-F238E27FC236}">
                      <a16:creationId xmlns:a16="http://schemas.microsoft.com/office/drawing/2014/main" id="{123CAB68-FA49-4783-888D-95C504C723C3}"/>
                    </a:ext>
                  </a:extLst>
                </p:cNvPr>
                <p:cNvSpPr/>
                <p:nvPr/>
              </p:nvSpPr>
              <p:spPr>
                <a:xfrm>
                  <a:off x="1566460" y="327870"/>
                  <a:ext cx="141245" cy="177141"/>
                </a:xfrm>
                <a:custGeom>
                  <a:avLst/>
                  <a:gdLst/>
                  <a:ahLst/>
                  <a:cxnLst/>
                  <a:rect l="l" t="t" r="r" b="b"/>
                  <a:pathLst>
                    <a:path w="141245" h="177141" extrusionOk="0">
                      <a:moveTo>
                        <a:pt x="0" y="0"/>
                      </a:moveTo>
                      <a:cubicBezTo>
                        <a:pt x="401" y="-7"/>
                        <a:pt x="765" y="273"/>
                        <a:pt x="1172" y="270"/>
                      </a:cubicBezTo>
                      <a:cubicBezTo>
                        <a:pt x="14045" y="148"/>
                        <a:pt x="26888" y="1353"/>
                        <a:pt x="39269" y="4033"/>
                      </a:cubicBezTo>
                      <a:cubicBezTo>
                        <a:pt x="50636" y="6493"/>
                        <a:pt x="61426" y="10225"/>
                        <a:pt x="72162" y="14749"/>
                      </a:cubicBezTo>
                      <a:cubicBezTo>
                        <a:pt x="79418" y="17626"/>
                        <a:pt x="86031" y="21732"/>
                        <a:pt x="92929" y="25418"/>
                      </a:cubicBezTo>
                      <a:cubicBezTo>
                        <a:pt x="110089" y="35074"/>
                        <a:pt x="126453" y="46543"/>
                        <a:pt x="140699" y="60423"/>
                      </a:cubicBezTo>
                      <a:cubicBezTo>
                        <a:pt x="140881" y="60597"/>
                        <a:pt x="141069" y="60754"/>
                        <a:pt x="141245" y="60929"/>
                      </a:cubicBezTo>
                      <a:cubicBezTo>
                        <a:pt x="132538" y="81330"/>
                        <a:pt x="122282" y="102336"/>
                        <a:pt x="108182" y="120429"/>
                      </a:cubicBezTo>
                      <a:cubicBezTo>
                        <a:pt x="92109" y="141052"/>
                        <a:pt x="71858" y="159994"/>
                        <a:pt x="52342" y="177141"/>
                      </a:cubicBezTo>
                      <a:cubicBezTo>
                        <a:pt x="50296" y="173659"/>
                        <a:pt x="49288" y="169628"/>
                        <a:pt x="46543" y="166512"/>
                      </a:cubicBezTo>
                      <a:cubicBezTo>
                        <a:pt x="40659" y="159824"/>
                        <a:pt x="33755" y="153607"/>
                        <a:pt x="25837" y="149411"/>
                      </a:cubicBezTo>
                      <a:cubicBezTo>
                        <a:pt x="22370" y="147571"/>
                        <a:pt x="18751" y="148589"/>
                        <a:pt x="15229" y="147722"/>
                      </a:cubicBezTo>
                      <a:cubicBezTo>
                        <a:pt x="19996" y="124826"/>
                        <a:pt x="23530" y="100444"/>
                        <a:pt x="20743" y="76557"/>
                      </a:cubicBezTo>
                      <a:cubicBezTo>
                        <a:pt x="17470" y="48559"/>
                        <a:pt x="9084" y="23291"/>
                        <a:pt x="0"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9" name="Google Shape;2839;p26">
                  <a:extLst>
                    <a:ext uri="{FF2B5EF4-FFF2-40B4-BE49-F238E27FC236}">
                      <a16:creationId xmlns:a16="http://schemas.microsoft.com/office/drawing/2014/main" id="{FA405829-CEE1-58C6-026F-2D736877AC08}"/>
                    </a:ext>
                  </a:extLst>
                </p:cNvPr>
                <p:cNvSpPr/>
                <p:nvPr/>
              </p:nvSpPr>
              <p:spPr>
                <a:xfrm>
                  <a:off x="1464040" y="332888"/>
                  <a:ext cx="87827" cy="156129"/>
                </a:xfrm>
                <a:custGeom>
                  <a:avLst/>
                  <a:gdLst/>
                  <a:ahLst/>
                  <a:cxnLst/>
                  <a:rect l="l" t="t" r="r" b="b"/>
                  <a:pathLst>
                    <a:path w="87827" h="156129" extrusionOk="0">
                      <a:moveTo>
                        <a:pt x="23317" y="12766"/>
                      </a:moveTo>
                      <a:cubicBezTo>
                        <a:pt x="35504" y="7354"/>
                        <a:pt x="47903" y="3060"/>
                        <a:pt x="60874" y="0"/>
                      </a:cubicBezTo>
                      <a:cubicBezTo>
                        <a:pt x="69727" y="21723"/>
                        <a:pt x="78993" y="48180"/>
                        <a:pt x="83790" y="75732"/>
                      </a:cubicBezTo>
                      <a:cubicBezTo>
                        <a:pt x="87567" y="97394"/>
                        <a:pt x="88186" y="121333"/>
                        <a:pt x="87670" y="144418"/>
                      </a:cubicBezTo>
                      <a:cubicBezTo>
                        <a:pt x="80062" y="147353"/>
                        <a:pt x="72854" y="150830"/>
                        <a:pt x="66102" y="156130"/>
                      </a:cubicBezTo>
                      <a:cubicBezTo>
                        <a:pt x="59113" y="130077"/>
                        <a:pt x="50436" y="101586"/>
                        <a:pt x="37951" y="78812"/>
                      </a:cubicBezTo>
                      <a:cubicBezTo>
                        <a:pt x="26396" y="57728"/>
                        <a:pt x="12660" y="41355"/>
                        <a:pt x="0" y="25496"/>
                      </a:cubicBezTo>
                      <a:cubicBezTo>
                        <a:pt x="7608" y="21036"/>
                        <a:pt x="15235" y="16355"/>
                        <a:pt x="23317" y="12766"/>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0" name="Google Shape;2840;p26">
                  <a:extLst>
                    <a:ext uri="{FF2B5EF4-FFF2-40B4-BE49-F238E27FC236}">
                      <a16:creationId xmlns:a16="http://schemas.microsoft.com/office/drawing/2014/main" id="{4D0D4C66-BF22-21E8-5209-A9D5DB720640}"/>
                    </a:ext>
                  </a:extLst>
                </p:cNvPr>
                <p:cNvSpPr/>
                <p:nvPr/>
              </p:nvSpPr>
              <p:spPr>
                <a:xfrm>
                  <a:off x="1381780" y="372630"/>
                  <a:ext cx="131481" cy="168803"/>
                </a:xfrm>
                <a:custGeom>
                  <a:avLst/>
                  <a:gdLst/>
                  <a:ahLst/>
                  <a:cxnLst/>
                  <a:rect l="l" t="t" r="r" b="b"/>
                  <a:pathLst>
                    <a:path w="131481" h="168803" extrusionOk="0">
                      <a:moveTo>
                        <a:pt x="60582" y="0"/>
                      </a:moveTo>
                      <a:cubicBezTo>
                        <a:pt x="76595" y="21419"/>
                        <a:pt x="95528" y="48912"/>
                        <a:pt x="109822" y="77537"/>
                      </a:cubicBezTo>
                      <a:cubicBezTo>
                        <a:pt x="119191" y="96290"/>
                        <a:pt x="125852" y="114749"/>
                        <a:pt x="131481" y="132025"/>
                      </a:cubicBezTo>
                      <a:cubicBezTo>
                        <a:pt x="125712" y="138731"/>
                        <a:pt x="120709" y="145759"/>
                        <a:pt x="117108" y="152413"/>
                      </a:cubicBezTo>
                      <a:cubicBezTo>
                        <a:pt x="114333" y="157543"/>
                        <a:pt x="112773" y="163359"/>
                        <a:pt x="110483" y="168804"/>
                      </a:cubicBezTo>
                      <a:cubicBezTo>
                        <a:pt x="100252" y="148119"/>
                        <a:pt x="86310" y="124708"/>
                        <a:pt x="64748" y="105254"/>
                      </a:cubicBezTo>
                      <a:cubicBezTo>
                        <a:pt x="45815" y="88174"/>
                        <a:pt x="22333" y="75403"/>
                        <a:pt x="0" y="64911"/>
                      </a:cubicBezTo>
                      <a:cubicBezTo>
                        <a:pt x="11968" y="46795"/>
                        <a:pt x="25400" y="29664"/>
                        <a:pt x="41358" y="15098"/>
                      </a:cubicBezTo>
                      <a:cubicBezTo>
                        <a:pt x="47418" y="9566"/>
                        <a:pt x="54006" y="4877"/>
                        <a:pt x="60582"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1" name="Google Shape;2841;p26">
                  <a:extLst>
                    <a:ext uri="{FF2B5EF4-FFF2-40B4-BE49-F238E27FC236}">
                      <a16:creationId xmlns:a16="http://schemas.microsoft.com/office/drawing/2014/main" id="{F5BB8FB6-C20D-E562-1001-7BA19434D685}"/>
                    </a:ext>
                  </a:extLst>
                </p:cNvPr>
                <p:cNvSpPr/>
                <p:nvPr/>
              </p:nvSpPr>
              <p:spPr>
                <a:xfrm>
                  <a:off x="1336105" y="483842"/>
                  <a:ext cx="138998" cy="113593"/>
                </a:xfrm>
                <a:custGeom>
                  <a:avLst/>
                  <a:gdLst/>
                  <a:ahLst/>
                  <a:cxnLst/>
                  <a:rect l="l" t="t" r="r" b="b"/>
                  <a:pathLst>
                    <a:path w="138998" h="113593" extrusionOk="0">
                      <a:moveTo>
                        <a:pt x="21155" y="0"/>
                      </a:moveTo>
                      <a:cubicBezTo>
                        <a:pt x="40161" y="10880"/>
                        <a:pt x="62550" y="24269"/>
                        <a:pt x="82782" y="41520"/>
                      </a:cubicBezTo>
                      <a:cubicBezTo>
                        <a:pt x="103088" y="58832"/>
                        <a:pt x="122713" y="81412"/>
                        <a:pt x="138998" y="100755"/>
                      </a:cubicBezTo>
                      <a:cubicBezTo>
                        <a:pt x="137371" y="105022"/>
                        <a:pt x="135859" y="109327"/>
                        <a:pt x="134232" y="113594"/>
                      </a:cubicBezTo>
                      <a:cubicBezTo>
                        <a:pt x="111953" y="98050"/>
                        <a:pt x="83304" y="79990"/>
                        <a:pt x="58603" y="69887"/>
                      </a:cubicBezTo>
                      <a:cubicBezTo>
                        <a:pt x="37423" y="61224"/>
                        <a:pt x="17579" y="55930"/>
                        <a:pt x="0" y="51439"/>
                      </a:cubicBezTo>
                      <a:cubicBezTo>
                        <a:pt x="4512" y="40013"/>
                        <a:pt x="8884" y="28533"/>
                        <a:pt x="13401" y="17174"/>
                      </a:cubicBezTo>
                      <a:cubicBezTo>
                        <a:pt x="15745" y="11279"/>
                        <a:pt x="18727" y="5768"/>
                        <a:pt x="21155"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2" name="Google Shape;2842;p26">
                  <a:extLst>
                    <a:ext uri="{FF2B5EF4-FFF2-40B4-BE49-F238E27FC236}">
                      <a16:creationId xmlns:a16="http://schemas.microsoft.com/office/drawing/2014/main" id="{3A500F93-6B70-0DCB-9D9F-B653A372073B}"/>
                    </a:ext>
                  </a:extLst>
                </p:cNvPr>
                <p:cNvSpPr/>
                <p:nvPr/>
              </p:nvSpPr>
              <p:spPr>
                <a:xfrm>
                  <a:off x="1287425" y="556277"/>
                  <a:ext cx="174119" cy="121742"/>
                </a:xfrm>
                <a:custGeom>
                  <a:avLst/>
                  <a:gdLst/>
                  <a:ahLst/>
                  <a:cxnLst/>
                  <a:rect l="l" t="t" r="r" b="b"/>
                  <a:pathLst>
                    <a:path w="174119" h="121742" extrusionOk="0">
                      <a:moveTo>
                        <a:pt x="40234" y="0"/>
                      </a:moveTo>
                      <a:cubicBezTo>
                        <a:pt x="63029" y="6468"/>
                        <a:pt x="88836" y="14009"/>
                        <a:pt x="112505" y="25392"/>
                      </a:cubicBezTo>
                      <a:cubicBezTo>
                        <a:pt x="137286" y="37311"/>
                        <a:pt x="158010" y="51560"/>
                        <a:pt x="174120" y="64069"/>
                      </a:cubicBezTo>
                      <a:cubicBezTo>
                        <a:pt x="166845" y="83263"/>
                        <a:pt x="159680" y="102506"/>
                        <a:pt x="152473" y="121743"/>
                      </a:cubicBezTo>
                      <a:cubicBezTo>
                        <a:pt x="135173" y="115622"/>
                        <a:pt x="114163" y="108803"/>
                        <a:pt x="88217" y="104364"/>
                      </a:cubicBezTo>
                      <a:cubicBezTo>
                        <a:pt x="61918" y="99864"/>
                        <a:pt x="28673" y="102858"/>
                        <a:pt x="0" y="107436"/>
                      </a:cubicBezTo>
                      <a:cubicBezTo>
                        <a:pt x="10013" y="80427"/>
                        <a:pt x="19376" y="53194"/>
                        <a:pt x="29893" y="26342"/>
                      </a:cubicBezTo>
                      <a:cubicBezTo>
                        <a:pt x="33318" y="17590"/>
                        <a:pt x="36779" y="8787"/>
                        <a:pt x="40234" y="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26">
                  <a:extLst>
                    <a:ext uri="{FF2B5EF4-FFF2-40B4-BE49-F238E27FC236}">
                      <a16:creationId xmlns:a16="http://schemas.microsoft.com/office/drawing/2014/main" id="{F192A0DB-71A5-36AB-4401-8D13ECFD0769}"/>
                    </a:ext>
                  </a:extLst>
                </p:cNvPr>
                <p:cNvSpPr/>
                <p:nvPr/>
              </p:nvSpPr>
              <p:spPr>
                <a:xfrm>
                  <a:off x="1253427" y="696040"/>
                  <a:ext cx="175285" cy="59570"/>
                </a:xfrm>
                <a:custGeom>
                  <a:avLst/>
                  <a:gdLst/>
                  <a:ahLst/>
                  <a:cxnLst/>
                  <a:rect l="l" t="t" r="r" b="b"/>
                  <a:pathLst>
                    <a:path w="175285" h="59570" extrusionOk="0">
                      <a:moveTo>
                        <a:pt x="15332" y="18170"/>
                      </a:moveTo>
                      <a:cubicBezTo>
                        <a:pt x="41151" y="7356"/>
                        <a:pt x="74542" y="-2232"/>
                        <a:pt x="111200" y="458"/>
                      </a:cubicBezTo>
                      <a:cubicBezTo>
                        <a:pt x="134954" y="2200"/>
                        <a:pt x="156371" y="7659"/>
                        <a:pt x="175286" y="13628"/>
                      </a:cubicBezTo>
                      <a:cubicBezTo>
                        <a:pt x="171867" y="22961"/>
                        <a:pt x="169013" y="32488"/>
                        <a:pt x="165649" y="41840"/>
                      </a:cubicBezTo>
                      <a:cubicBezTo>
                        <a:pt x="145751" y="37340"/>
                        <a:pt x="123794" y="33612"/>
                        <a:pt x="100792" y="33235"/>
                      </a:cubicBezTo>
                      <a:cubicBezTo>
                        <a:pt x="57631" y="32525"/>
                        <a:pt x="22838" y="47730"/>
                        <a:pt x="0" y="59570"/>
                      </a:cubicBezTo>
                      <a:cubicBezTo>
                        <a:pt x="4912" y="45708"/>
                        <a:pt x="10341" y="32003"/>
                        <a:pt x="15332" y="181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26">
                  <a:extLst>
                    <a:ext uri="{FF2B5EF4-FFF2-40B4-BE49-F238E27FC236}">
                      <a16:creationId xmlns:a16="http://schemas.microsoft.com/office/drawing/2014/main" id="{F50AC82C-E9E1-C052-D529-12AAA491BD03}"/>
                    </a:ext>
                  </a:extLst>
                </p:cNvPr>
                <p:cNvSpPr/>
                <p:nvPr/>
              </p:nvSpPr>
              <p:spPr>
                <a:xfrm>
                  <a:off x="1223199" y="757811"/>
                  <a:ext cx="187824" cy="83648"/>
                </a:xfrm>
                <a:custGeom>
                  <a:avLst/>
                  <a:gdLst/>
                  <a:ahLst/>
                  <a:cxnLst/>
                  <a:rect l="l" t="t" r="r" b="b"/>
                  <a:pathLst>
                    <a:path w="187824" h="83648" extrusionOk="0">
                      <a:moveTo>
                        <a:pt x="22176" y="20783"/>
                      </a:moveTo>
                      <a:cubicBezTo>
                        <a:pt x="46112" y="11984"/>
                        <a:pt x="81592" y="2384"/>
                        <a:pt x="127625" y="168"/>
                      </a:cubicBezTo>
                      <a:cubicBezTo>
                        <a:pt x="145241" y="-682"/>
                        <a:pt x="166888" y="1917"/>
                        <a:pt x="187825" y="3052"/>
                      </a:cubicBezTo>
                      <a:cubicBezTo>
                        <a:pt x="182081" y="19253"/>
                        <a:pt x="176622" y="35550"/>
                        <a:pt x="170993" y="51794"/>
                      </a:cubicBezTo>
                      <a:cubicBezTo>
                        <a:pt x="156875" y="50907"/>
                        <a:pt x="140049" y="48393"/>
                        <a:pt x="128797" y="48509"/>
                      </a:cubicBezTo>
                      <a:cubicBezTo>
                        <a:pt x="75568" y="49049"/>
                        <a:pt x="21981" y="73149"/>
                        <a:pt x="0" y="83648"/>
                      </a:cubicBezTo>
                      <a:cubicBezTo>
                        <a:pt x="7214" y="62784"/>
                        <a:pt x="14233" y="41841"/>
                        <a:pt x="21556" y="21020"/>
                      </a:cubicBezTo>
                      <a:cubicBezTo>
                        <a:pt x="21945" y="20874"/>
                        <a:pt x="21781" y="20929"/>
                        <a:pt x="22176" y="20783"/>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26">
                  <a:extLst>
                    <a:ext uri="{FF2B5EF4-FFF2-40B4-BE49-F238E27FC236}">
                      <a16:creationId xmlns:a16="http://schemas.microsoft.com/office/drawing/2014/main" id="{C4C88A92-9673-2DCE-2CFF-B6F13E794D02}"/>
                    </a:ext>
                  </a:extLst>
                </p:cNvPr>
                <p:cNvSpPr/>
                <p:nvPr/>
              </p:nvSpPr>
              <p:spPr>
                <a:xfrm>
                  <a:off x="1196724" y="844021"/>
                  <a:ext cx="185547" cy="74390"/>
                </a:xfrm>
                <a:custGeom>
                  <a:avLst/>
                  <a:gdLst/>
                  <a:ahLst/>
                  <a:cxnLst/>
                  <a:rect l="l" t="t" r="r" b="b"/>
                  <a:pathLst>
                    <a:path w="185547" h="74390" extrusionOk="0">
                      <a:moveTo>
                        <a:pt x="29292" y="34120"/>
                      </a:moveTo>
                      <a:cubicBezTo>
                        <a:pt x="63983" y="21744"/>
                        <a:pt x="108716" y="8179"/>
                        <a:pt x="149175" y="2702"/>
                      </a:cubicBezTo>
                      <a:cubicBezTo>
                        <a:pt x="160524" y="1166"/>
                        <a:pt x="173288" y="729"/>
                        <a:pt x="185548" y="0"/>
                      </a:cubicBezTo>
                      <a:cubicBezTo>
                        <a:pt x="182123" y="9989"/>
                        <a:pt x="178535" y="19923"/>
                        <a:pt x="175134" y="29930"/>
                      </a:cubicBezTo>
                      <a:cubicBezTo>
                        <a:pt x="163967" y="30944"/>
                        <a:pt x="151756" y="31290"/>
                        <a:pt x="142041" y="32820"/>
                      </a:cubicBezTo>
                      <a:cubicBezTo>
                        <a:pt x="82794" y="42123"/>
                        <a:pt x="27981" y="63211"/>
                        <a:pt x="0" y="74390"/>
                      </a:cubicBezTo>
                      <a:cubicBezTo>
                        <a:pt x="3795" y="63345"/>
                        <a:pt x="7542" y="52300"/>
                        <a:pt x="11337" y="41261"/>
                      </a:cubicBezTo>
                      <a:cubicBezTo>
                        <a:pt x="19601" y="38024"/>
                        <a:pt x="18763" y="37872"/>
                        <a:pt x="29292" y="3412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6" name="Google Shape;2846;p26">
                  <a:extLst>
                    <a:ext uri="{FF2B5EF4-FFF2-40B4-BE49-F238E27FC236}">
                      <a16:creationId xmlns:a16="http://schemas.microsoft.com/office/drawing/2014/main" id="{5B792B53-A3B9-C214-D0AF-5A1695A9B9C7}"/>
                    </a:ext>
                  </a:extLst>
                </p:cNvPr>
                <p:cNvSpPr/>
                <p:nvPr/>
              </p:nvSpPr>
              <p:spPr>
                <a:xfrm>
                  <a:off x="1176777" y="897742"/>
                  <a:ext cx="186549" cy="91113"/>
                </a:xfrm>
                <a:custGeom>
                  <a:avLst/>
                  <a:gdLst/>
                  <a:ahLst/>
                  <a:cxnLst/>
                  <a:rect l="l" t="t" r="r" b="b"/>
                  <a:pathLst>
                    <a:path w="186549" h="91113" extrusionOk="0">
                      <a:moveTo>
                        <a:pt x="11531" y="44770"/>
                      </a:moveTo>
                      <a:cubicBezTo>
                        <a:pt x="34454" y="34879"/>
                        <a:pt x="70984" y="22170"/>
                        <a:pt x="127589" y="9819"/>
                      </a:cubicBezTo>
                      <a:cubicBezTo>
                        <a:pt x="145471" y="5914"/>
                        <a:pt x="166171" y="2969"/>
                        <a:pt x="186550" y="0"/>
                      </a:cubicBezTo>
                      <a:cubicBezTo>
                        <a:pt x="180435" y="18071"/>
                        <a:pt x="173920" y="36008"/>
                        <a:pt x="167817" y="54085"/>
                      </a:cubicBezTo>
                      <a:cubicBezTo>
                        <a:pt x="167641" y="54607"/>
                        <a:pt x="167532" y="55160"/>
                        <a:pt x="167356" y="55682"/>
                      </a:cubicBezTo>
                      <a:cubicBezTo>
                        <a:pt x="167301" y="55834"/>
                        <a:pt x="167210" y="55967"/>
                        <a:pt x="167161" y="56113"/>
                      </a:cubicBezTo>
                      <a:cubicBezTo>
                        <a:pt x="163894" y="56696"/>
                        <a:pt x="159832" y="56987"/>
                        <a:pt x="156675" y="57583"/>
                      </a:cubicBezTo>
                      <a:cubicBezTo>
                        <a:pt x="110666" y="66199"/>
                        <a:pt x="76030" y="78744"/>
                        <a:pt x="47205" y="91113"/>
                      </a:cubicBezTo>
                      <a:cubicBezTo>
                        <a:pt x="32000" y="85581"/>
                        <a:pt x="16662" y="80262"/>
                        <a:pt x="0" y="78331"/>
                      </a:cubicBezTo>
                      <a:cubicBezTo>
                        <a:pt x="3862" y="67140"/>
                        <a:pt x="7687" y="55967"/>
                        <a:pt x="11531" y="44770"/>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2847" name="Google Shape;2847;p26">
              <a:extLst>
                <a:ext uri="{FF2B5EF4-FFF2-40B4-BE49-F238E27FC236}">
                  <a16:creationId xmlns:a16="http://schemas.microsoft.com/office/drawing/2014/main" id="{D5775491-CA19-A13C-5D9E-841C82350A12}"/>
                </a:ext>
              </a:extLst>
            </p:cNvPr>
            <p:cNvPicPr preferRelativeResize="0"/>
            <p:nvPr/>
          </p:nvPicPr>
          <p:blipFill rotWithShape="1">
            <a:blip r:embed="rId3">
              <a:alphaModFix/>
            </a:blip>
            <a:srcRect/>
            <a:stretch/>
          </p:blipFill>
          <p:spPr>
            <a:xfrm>
              <a:off x="931840" y="2789938"/>
              <a:ext cx="2496240" cy="588814"/>
            </a:xfrm>
            <a:custGeom>
              <a:avLst/>
              <a:gdLst/>
              <a:ahLst/>
              <a:cxnLst/>
              <a:rect l="l" t="t" r="r" b="b"/>
              <a:pathLst>
                <a:path w="1032571" h="243563" extrusionOk="0">
                  <a:moveTo>
                    <a:pt x="-136" y="144"/>
                  </a:moveTo>
                  <a:lnTo>
                    <a:pt x="1032436" y="144"/>
                  </a:lnTo>
                  <a:lnTo>
                    <a:pt x="1032436" y="243708"/>
                  </a:lnTo>
                  <a:lnTo>
                    <a:pt x="-136" y="243708"/>
                  </a:lnTo>
                  <a:close/>
                </a:path>
              </a:pathLst>
            </a:custGeom>
            <a:noFill/>
            <a:ln>
              <a:noFill/>
            </a:ln>
          </p:spPr>
        </p:pic>
        <p:pic>
          <p:nvPicPr>
            <p:cNvPr id="2848" name="Google Shape;2848;p26">
              <a:extLst>
                <a:ext uri="{FF2B5EF4-FFF2-40B4-BE49-F238E27FC236}">
                  <a16:creationId xmlns:a16="http://schemas.microsoft.com/office/drawing/2014/main" id="{F83CAF08-B124-468C-10FB-591DC53AC4B4}"/>
                </a:ext>
              </a:extLst>
            </p:cNvPr>
            <p:cNvPicPr preferRelativeResize="0"/>
            <p:nvPr/>
          </p:nvPicPr>
          <p:blipFill rotWithShape="1">
            <a:blip r:embed="rId3">
              <a:alphaModFix/>
            </a:blip>
            <a:srcRect/>
            <a:stretch/>
          </p:blipFill>
          <p:spPr>
            <a:xfrm>
              <a:off x="1008585" y="3508909"/>
              <a:ext cx="2326455" cy="588814"/>
            </a:xfrm>
            <a:custGeom>
              <a:avLst/>
              <a:gdLst/>
              <a:ahLst/>
              <a:cxnLst/>
              <a:rect l="l" t="t" r="r" b="b"/>
              <a:pathLst>
                <a:path w="962339" h="243563" extrusionOk="0">
                  <a:moveTo>
                    <a:pt x="-136" y="193"/>
                  </a:moveTo>
                  <a:lnTo>
                    <a:pt x="962203" y="193"/>
                  </a:lnTo>
                  <a:lnTo>
                    <a:pt x="962203" y="243757"/>
                  </a:lnTo>
                  <a:lnTo>
                    <a:pt x="-136" y="243757"/>
                  </a:lnTo>
                  <a:close/>
                </a:path>
              </a:pathLst>
            </a:custGeom>
            <a:noFill/>
            <a:ln>
              <a:noFill/>
            </a:ln>
          </p:spPr>
        </p:pic>
        <p:pic>
          <p:nvPicPr>
            <p:cNvPr id="2849" name="Google Shape;2849;p26">
              <a:extLst>
                <a:ext uri="{FF2B5EF4-FFF2-40B4-BE49-F238E27FC236}">
                  <a16:creationId xmlns:a16="http://schemas.microsoft.com/office/drawing/2014/main" id="{4D37B70A-1864-EEA0-8459-4A54268DF9A3}"/>
                </a:ext>
              </a:extLst>
            </p:cNvPr>
            <p:cNvPicPr preferRelativeResize="0"/>
            <p:nvPr/>
          </p:nvPicPr>
          <p:blipFill rotWithShape="1">
            <a:blip r:embed="rId3">
              <a:alphaModFix/>
            </a:blip>
            <a:srcRect/>
            <a:stretch/>
          </p:blipFill>
          <p:spPr>
            <a:xfrm>
              <a:off x="1102042" y="4234104"/>
              <a:ext cx="2160334" cy="588814"/>
            </a:xfrm>
            <a:custGeom>
              <a:avLst/>
              <a:gdLst/>
              <a:ahLst/>
              <a:cxnLst/>
              <a:rect l="l" t="t" r="r" b="b"/>
              <a:pathLst>
                <a:path w="893623" h="243563" extrusionOk="0">
                  <a:moveTo>
                    <a:pt x="-136" y="243"/>
                  </a:moveTo>
                  <a:lnTo>
                    <a:pt x="893488" y="243"/>
                  </a:lnTo>
                  <a:lnTo>
                    <a:pt x="893488" y="243806"/>
                  </a:lnTo>
                  <a:lnTo>
                    <a:pt x="-136" y="243806"/>
                  </a:lnTo>
                  <a:close/>
                </a:path>
              </a:pathLst>
            </a:custGeom>
            <a:noFill/>
            <a:ln>
              <a:noFill/>
            </a:ln>
          </p:spPr>
        </p:pic>
        <p:sp>
          <p:nvSpPr>
            <p:cNvPr id="2850" name="Google Shape;2850;p26">
              <a:extLst>
                <a:ext uri="{FF2B5EF4-FFF2-40B4-BE49-F238E27FC236}">
                  <a16:creationId xmlns:a16="http://schemas.microsoft.com/office/drawing/2014/main" id="{9EA559AF-FFBF-0C7A-CC5B-D75361998FDE}"/>
                </a:ext>
              </a:extLst>
            </p:cNvPr>
            <p:cNvSpPr/>
            <p:nvPr/>
          </p:nvSpPr>
          <p:spPr>
            <a:xfrm>
              <a:off x="2602165" y="711292"/>
              <a:ext cx="1422038" cy="1746995"/>
            </a:xfrm>
            <a:custGeom>
              <a:avLst/>
              <a:gdLst/>
              <a:ahLst/>
              <a:cxnLst/>
              <a:rect l="l" t="t" r="r" b="b"/>
              <a:pathLst>
                <a:path w="1383979" h="1700238" extrusionOk="0">
                  <a:moveTo>
                    <a:pt x="868654" y="80"/>
                  </a:moveTo>
                  <a:cubicBezTo>
                    <a:pt x="838231" y="2300"/>
                    <a:pt x="808589" y="8262"/>
                    <a:pt x="779357" y="16159"/>
                  </a:cubicBezTo>
                  <a:cubicBezTo>
                    <a:pt x="778547" y="16378"/>
                    <a:pt x="777795" y="15930"/>
                    <a:pt x="776976" y="16159"/>
                  </a:cubicBezTo>
                  <a:cubicBezTo>
                    <a:pt x="746724" y="24445"/>
                    <a:pt x="717778" y="35275"/>
                    <a:pt x="689469" y="48896"/>
                  </a:cubicBezTo>
                  <a:cubicBezTo>
                    <a:pt x="670191" y="58164"/>
                    <a:pt x="651865" y="70003"/>
                    <a:pt x="633805" y="81338"/>
                  </a:cubicBezTo>
                  <a:cubicBezTo>
                    <a:pt x="616031" y="92501"/>
                    <a:pt x="599068" y="104341"/>
                    <a:pt x="582608" y="117362"/>
                  </a:cubicBezTo>
                  <a:cubicBezTo>
                    <a:pt x="567073" y="129630"/>
                    <a:pt x="551595" y="141641"/>
                    <a:pt x="537365" y="155462"/>
                  </a:cubicBezTo>
                  <a:cubicBezTo>
                    <a:pt x="500151" y="191571"/>
                    <a:pt x="468947" y="233481"/>
                    <a:pt x="441515" y="277801"/>
                  </a:cubicBezTo>
                  <a:cubicBezTo>
                    <a:pt x="441324" y="278115"/>
                    <a:pt x="441115" y="278372"/>
                    <a:pt x="440924" y="278687"/>
                  </a:cubicBezTo>
                  <a:cubicBezTo>
                    <a:pt x="432418" y="292460"/>
                    <a:pt x="422741" y="305480"/>
                    <a:pt x="415321" y="319768"/>
                  </a:cubicBezTo>
                  <a:cubicBezTo>
                    <a:pt x="403110" y="343314"/>
                    <a:pt x="394652" y="368031"/>
                    <a:pt x="385260" y="392396"/>
                  </a:cubicBezTo>
                  <a:cubicBezTo>
                    <a:pt x="379831" y="406503"/>
                    <a:pt x="372925" y="419942"/>
                    <a:pt x="367696" y="434363"/>
                  </a:cubicBezTo>
                  <a:cubicBezTo>
                    <a:pt x="357619" y="462148"/>
                    <a:pt x="347988" y="490361"/>
                    <a:pt x="337940" y="518307"/>
                  </a:cubicBezTo>
                  <a:cubicBezTo>
                    <a:pt x="331758" y="535490"/>
                    <a:pt x="325338" y="552311"/>
                    <a:pt x="319185" y="569494"/>
                  </a:cubicBezTo>
                  <a:lnTo>
                    <a:pt x="295963" y="634093"/>
                  </a:lnTo>
                  <a:cubicBezTo>
                    <a:pt x="272541" y="699749"/>
                    <a:pt x="252082" y="766043"/>
                    <a:pt x="229888" y="832032"/>
                  </a:cubicBezTo>
                  <a:cubicBezTo>
                    <a:pt x="216039" y="873180"/>
                    <a:pt x="201989" y="914309"/>
                    <a:pt x="188512" y="955562"/>
                  </a:cubicBezTo>
                  <a:cubicBezTo>
                    <a:pt x="177510" y="989223"/>
                    <a:pt x="165975" y="1022742"/>
                    <a:pt x="155174" y="1056470"/>
                  </a:cubicBezTo>
                  <a:cubicBezTo>
                    <a:pt x="154974" y="1056574"/>
                    <a:pt x="154774" y="1056651"/>
                    <a:pt x="154583" y="1056765"/>
                  </a:cubicBezTo>
                  <a:cubicBezTo>
                    <a:pt x="148545" y="1075615"/>
                    <a:pt x="142116" y="1094446"/>
                    <a:pt x="136124" y="1113315"/>
                  </a:cubicBezTo>
                  <a:cubicBezTo>
                    <a:pt x="119998" y="1164112"/>
                    <a:pt x="104368" y="1215118"/>
                    <a:pt x="88499" y="1266020"/>
                  </a:cubicBezTo>
                  <a:cubicBezTo>
                    <a:pt x="88347" y="1266096"/>
                    <a:pt x="88061" y="1266229"/>
                    <a:pt x="87908" y="1266315"/>
                  </a:cubicBezTo>
                  <a:cubicBezTo>
                    <a:pt x="76793" y="1301929"/>
                    <a:pt x="65620" y="1337819"/>
                    <a:pt x="54571" y="1373471"/>
                  </a:cubicBezTo>
                  <a:cubicBezTo>
                    <a:pt x="49437" y="1390026"/>
                    <a:pt x="44513" y="1406609"/>
                    <a:pt x="39388" y="1423182"/>
                  </a:cubicBezTo>
                  <a:cubicBezTo>
                    <a:pt x="36188" y="1433555"/>
                    <a:pt x="32778" y="1443756"/>
                    <a:pt x="29558" y="1454138"/>
                  </a:cubicBezTo>
                  <a:cubicBezTo>
                    <a:pt x="23482" y="1473789"/>
                    <a:pt x="16034" y="1472354"/>
                    <a:pt x="11108" y="1513365"/>
                  </a:cubicBezTo>
                  <a:cubicBezTo>
                    <a:pt x="6182" y="1554376"/>
                    <a:pt x="8506" y="1672866"/>
                    <a:pt x="0" y="1700203"/>
                  </a:cubicBezTo>
                  <a:cubicBezTo>
                    <a:pt x="62806" y="1702832"/>
                    <a:pt x="323190" y="1557846"/>
                    <a:pt x="387946" y="1529138"/>
                  </a:cubicBezTo>
                  <a:cubicBezTo>
                    <a:pt x="388051" y="1528786"/>
                    <a:pt x="388422" y="1528310"/>
                    <a:pt x="388537" y="1527957"/>
                  </a:cubicBezTo>
                  <a:cubicBezTo>
                    <a:pt x="388927" y="1526671"/>
                    <a:pt x="389041" y="1525366"/>
                    <a:pt x="389432" y="1524081"/>
                  </a:cubicBezTo>
                  <a:cubicBezTo>
                    <a:pt x="402843" y="1479951"/>
                    <a:pt x="417359" y="1436346"/>
                    <a:pt x="430808" y="1392226"/>
                  </a:cubicBezTo>
                  <a:cubicBezTo>
                    <a:pt x="436742" y="1372728"/>
                    <a:pt x="443296" y="1353374"/>
                    <a:pt x="449258" y="1333876"/>
                  </a:cubicBezTo>
                  <a:cubicBezTo>
                    <a:pt x="456745" y="1309463"/>
                    <a:pt x="464946" y="1285060"/>
                    <a:pt x="472471" y="1260657"/>
                  </a:cubicBezTo>
                  <a:cubicBezTo>
                    <a:pt x="481129" y="1232606"/>
                    <a:pt x="489911" y="1204726"/>
                    <a:pt x="498665" y="1176713"/>
                  </a:cubicBezTo>
                  <a:cubicBezTo>
                    <a:pt x="511076" y="1137061"/>
                    <a:pt x="522896" y="1097218"/>
                    <a:pt x="535583" y="1057651"/>
                  </a:cubicBezTo>
                  <a:cubicBezTo>
                    <a:pt x="541565" y="1038972"/>
                    <a:pt x="547366" y="1020360"/>
                    <a:pt x="553433" y="1001701"/>
                  </a:cubicBezTo>
                  <a:cubicBezTo>
                    <a:pt x="560873" y="978850"/>
                    <a:pt x="567006" y="955438"/>
                    <a:pt x="574569" y="932645"/>
                  </a:cubicBezTo>
                  <a:cubicBezTo>
                    <a:pt x="582732" y="908042"/>
                    <a:pt x="589752" y="883057"/>
                    <a:pt x="598087" y="858521"/>
                  </a:cubicBezTo>
                  <a:cubicBezTo>
                    <a:pt x="598458" y="857445"/>
                    <a:pt x="598915" y="856626"/>
                    <a:pt x="599277" y="855549"/>
                  </a:cubicBezTo>
                  <a:cubicBezTo>
                    <a:pt x="615260" y="808534"/>
                    <a:pt x="631033" y="761385"/>
                    <a:pt x="647198" y="714456"/>
                  </a:cubicBezTo>
                  <a:cubicBezTo>
                    <a:pt x="653636" y="695767"/>
                    <a:pt x="660380" y="677184"/>
                    <a:pt x="666847" y="658496"/>
                  </a:cubicBezTo>
                  <a:cubicBezTo>
                    <a:pt x="670458" y="648066"/>
                    <a:pt x="673944" y="637674"/>
                    <a:pt x="677563" y="627245"/>
                  </a:cubicBezTo>
                  <a:cubicBezTo>
                    <a:pt x="677687" y="626892"/>
                    <a:pt x="677735" y="626416"/>
                    <a:pt x="677858" y="626054"/>
                  </a:cubicBezTo>
                  <a:cubicBezTo>
                    <a:pt x="689832" y="591497"/>
                    <a:pt x="702309" y="556226"/>
                    <a:pt x="715663" y="521574"/>
                  </a:cubicBezTo>
                  <a:cubicBezTo>
                    <a:pt x="720788" y="508249"/>
                    <a:pt x="724217" y="493999"/>
                    <a:pt x="730541" y="481388"/>
                  </a:cubicBezTo>
                  <a:cubicBezTo>
                    <a:pt x="738761" y="465053"/>
                    <a:pt x="750144" y="447717"/>
                    <a:pt x="763583" y="431087"/>
                  </a:cubicBezTo>
                  <a:cubicBezTo>
                    <a:pt x="775261" y="416580"/>
                    <a:pt x="788844" y="404083"/>
                    <a:pt x="803465" y="392101"/>
                  </a:cubicBezTo>
                  <a:cubicBezTo>
                    <a:pt x="804351" y="391358"/>
                    <a:pt x="805255" y="390729"/>
                    <a:pt x="806151" y="390015"/>
                  </a:cubicBezTo>
                  <a:cubicBezTo>
                    <a:pt x="806361" y="389843"/>
                    <a:pt x="806531" y="389882"/>
                    <a:pt x="806741" y="389720"/>
                  </a:cubicBezTo>
                  <a:cubicBezTo>
                    <a:pt x="820914" y="378242"/>
                    <a:pt x="836069" y="371193"/>
                    <a:pt x="851985" y="364116"/>
                  </a:cubicBezTo>
                  <a:cubicBezTo>
                    <a:pt x="852976" y="363678"/>
                    <a:pt x="853671" y="362754"/>
                    <a:pt x="854671" y="362326"/>
                  </a:cubicBezTo>
                  <a:cubicBezTo>
                    <a:pt x="878055" y="352486"/>
                    <a:pt x="902296" y="350496"/>
                    <a:pt x="926994" y="355782"/>
                  </a:cubicBezTo>
                  <a:cubicBezTo>
                    <a:pt x="935576" y="357611"/>
                    <a:pt x="944082" y="354868"/>
                    <a:pt x="952598" y="359059"/>
                  </a:cubicBezTo>
                  <a:cubicBezTo>
                    <a:pt x="972038" y="368603"/>
                    <a:pt x="989078" y="383214"/>
                    <a:pt x="1003794" y="398940"/>
                  </a:cubicBezTo>
                  <a:cubicBezTo>
                    <a:pt x="1010653" y="406265"/>
                    <a:pt x="1013472" y="415980"/>
                    <a:pt x="1018673" y="424238"/>
                  </a:cubicBezTo>
                  <a:cubicBezTo>
                    <a:pt x="1025606" y="435240"/>
                    <a:pt x="1034446" y="445279"/>
                    <a:pt x="1038027" y="458176"/>
                  </a:cubicBezTo>
                  <a:cubicBezTo>
                    <a:pt x="1038761" y="460852"/>
                    <a:pt x="1038332" y="463796"/>
                    <a:pt x="1038913" y="466510"/>
                  </a:cubicBezTo>
                  <a:cubicBezTo>
                    <a:pt x="1041704" y="479436"/>
                    <a:pt x="1041571" y="492923"/>
                    <a:pt x="1041294" y="506401"/>
                  </a:cubicBezTo>
                  <a:cubicBezTo>
                    <a:pt x="1041275" y="508696"/>
                    <a:pt x="1041675" y="510925"/>
                    <a:pt x="1041590" y="513240"/>
                  </a:cubicBezTo>
                  <a:cubicBezTo>
                    <a:pt x="1040628" y="540472"/>
                    <a:pt x="1037123" y="567561"/>
                    <a:pt x="1031769" y="593012"/>
                  </a:cubicBezTo>
                  <a:cubicBezTo>
                    <a:pt x="1031217" y="595641"/>
                    <a:pt x="1030560" y="598127"/>
                    <a:pt x="1029988" y="600755"/>
                  </a:cubicBezTo>
                  <a:cubicBezTo>
                    <a:pt x="1020654" y="643647"/>
                    <a:pt x="1007309" y="685490"/>
                    <a:pt x="995165" y="727552"/>
                  </a:cubicBezTo>
                  <a:cubicBezTo>
                    <a:pt x="990278" y="744459"/>
                    <a:pt x="986363" y="761538"/>
                    <a:pt x="981468" y="778454"/>
                  </a:cubicBezTo>
                  <a:cubicBezTo>
                    <a:pt x="980725" y="781035"/>
                    <a:pt x="980125" y="783912"/>
                    <a:pt x="979382" y="786493"/>
                  </a:cubicBezTo>
                  <a:cubicBezTo>
                    <a:pt x="978534" y="789427"/>
                    <a:pt x="977848" y="792179"/>
                    <a:pt x="977001" y="795123"/>
                  </a:cubicBezTo>
                  <a:cubicBezTo>
                    <a:pt x="975610" y="800914"/>
                    <a:pt x="974448" y="806943"/>
                    <a:pt x="972838" y="812687"/>
                  </a:cubicBezTo>
                  <a:cubicBezTo>
                    <a:pt x="970609" y="820602"/>
                    <a:pt x="968143" y="828251"/>
                    <a:pt x="965990" y="836194"/>
                  </a:cubicBezTo>
                  <a:cubicBezTo>
                    <a:pt x="961303" y="853473"/>
                    <a:pt x="961160" y="870665"/>
                    <a:pt x="961827" y="887696"/>
                  </a:cubicBezTo>
                  <a:cubicBezTo>
                    <a:pt x="961846" y="888172"/>
                    <a:pt x="962694" y="888706"/>
                    <a:pt x="962713" y="889182"/>
                  </a:cubicBezTo>
                  <a:cubicBezTo>
                    <a:pt x="963456" y="904746"/>
                    <a:pt x="967009" y="919557"/>
                    <a:pt x="971648" y="934130"/>
                  </a:cubicBezTo>
                  <a:cubicBezTo>
                    <a:pt x="972924" y="937988"/>
                    <a:pt x="973972" y="941989"/>
                    <a:pt x="975515" y="945732"/>
                  </a:cubicBezTo>
                  <a:cubicBezTo>
                    <a:pt x="980430" y="958134"/>
                    <a:pt x="986716" y="969640"/>
                    <a:pt x="994269" y="980565"/>
                  </a:cubicBezTo>
                  <a:cubicBezTo>
                    <a:pt x="999032" y="987194"/>
                    <a:pt x="1004966" y="993090"/>
                    <a:pt x="1010634" y="999015"/>
                  </a:cubicBezTo>
                  <a:cubicBezTo>
                    <a:pt x="1018044" y="1006940"/>
                    <a:pt x="1024950" y="1015217"/>
                    <a:pt x="1033855" y="1021637"/>
                  </a:cubicBezTo>
                  <a:cubicBezTo>
                    <a:pt x="1049943" y="1033048"/>
                    <a:pt x="1067640" y="1042982"/>
                    <a:pt x="1087729" y="1048430"/>
                  </a:cubicBezTo>
                  <a:cubicBezTo>
                    <a:pt x="1179578" y="1073357"/>
                    <a:pt x="1273857" y="1018827"/>
                    <a:pt x="1298765" y="926987"/>
                  </a:cubicBezTo>
                  <a:cubicBezTo>
                    <a:pt x="1310300" y="884610"/>
                    <a:pt x="1319768" y="841252"/>
                    <a:pt x="1331807" y="798399"/>
                  </a:cubicBezTo>
                  <a:cubicBezTo>
                    <a:pt x="1338541" y="774453"/>
                    <a:pt x="1343922" y="750441"/>
                    <a:pt x="1349971" y="726362"/>
                  </a:cubicBezTo>
                  <a:cubicBezTo>
                    <a:pt x="1350257" y="726228"/>
                    <a:pt x="1350571" y="726200"/>
                    <a:pt x="1350857" y="726066"/>
                  </a:cubicBezTo>
                  <a:cubicBezTo>
                    <a:pt x="1357410" y="699949"/>
                    <a:pt x="1365811" y="674327"/>
                    <a:pt x="1370802" y="648076"/>
                  </a:cubicBezTo>
                  <a:cubicBezTo>
                    <a:pt x="1374803" y="627006"/>
                    <a:pt x="1375993" y="605823"/>
                    <a:pt x="1378546" y="584677"/>
                  </a:cubicBezTo>
                  <a:cubicBezTo>
                    <a:pt x="1378641" y="583839"/>
                    <a:pt x="1378441" y="583144"/>
                    <a:pt x="1378546" y="582296"/>
                  </a:cubicBezTo>
                  <a:cubicBezTo>
                    <a:pt x="1383337" y="541491"/>
                    <a:pt x="1385576" y="500410"/>
                    <a:pt x="1382708" y="459366"/>
                  </a:cubicBezTo>
                  <a:cubicBezTo>
                    <a:pt x="1382661" y="458757"/>
                    <a:pt x="1382756" y="458185"/>
                    <a:pt x="1382708" y="457576"/>
                  </a:cubicBezTo>
                  <a:cubicBezTo>
                    <a:pt x="1379965" y="420219"/>
                    <a:pt x="1374774" y="382862"/>
                    <a:pt x="1363363" y="345362"/>
                  </a:cubicBezTo>
                  <a:cubicBezTo>
                    <a:pt x="1362277" y="341818"/>
                    <a:pt x="1362744" y="338189"/>
                    <a:pt x="1361573" y="334646"/>
                  </a:cubicBezTo>
                  <a:cubicBezTo>
                    <a:pt x="1353229" y="309291"/>
                    <a:pt x="1342513" y="285135"/>
                    <a:pt x="1329721" y="261723"/>
                  </a:cubicBezTo>
                  <a:cubicBezTo>
                    <a:pt x="1317872" y="239729"/>
                    <a:pt x="1303794" y="218232"/>
                    <a:pt x="1288649" y="198324"/>
                  </a:cubicBezTo>
                  <a:cubicBezTo>
                    <a:pt x="1270657" y="174664"/>
                    <a:pt x="1246853" y="156900"/>
                    <a:pt x="1224946" y="136707"/>
                  </a:cubicBezTo>
                  <a:cubicBezTo>
                    <a:pt x="1224518" y="136297"/>
                    <a:pt x="1223908" y="135926"/>
                    <a:pt x="1223460" y="135516"/>
                  </a:cubicBezTo>
                  <a:cubicBezTo>
                    <a:pt x="1223184" y="135259"/>
                    <a:pt x="1222841" y="135469"/>
                    <a:pt x="1222565" y="135221"/>
                  </a:cubicBezTo>
                  <a:cubicBezTo>
                    <a:pt x="1187598" y="103322"/>
                    <a:pt x="1147975" y="76938"/>
                    <a:pt x="1106483" y="55144"/>
                  </a:cubicBezTo>
                  <a:cubicBezTo>
                    <a:pt x="1106160" y="54983"/>
                    <a:pt x="1105921" y="54725"/>
                    <a:pt x="1105588" y="54554"/>
                  </a:cubicBezTo>
                  <a:cubicBezTo>
                    <a:pt x="1090882" y="47258"/>
                    <a:pt x="1076346" y="39914"/>
                    <a:pt x="1061240" y="33713"/>
                  </a:cubicBezTo>
                  <a:cubicBezTo>
                    <a:pt x="1058915" y="32846"/>
                    <a:pt x="1057020" y="31284"/>
                    <a:pt x="1054696" y="30446"/>
                  </a:cubicBezTo>
                  <a:cubicBezTo>
                    <a:pt x="1028417" y="20312"/>
                    <a:pt x="1001965" y="12034"/>
                    <a:pt x="974324" y="6929"/>
                  </a:cubicBezTo>
                  <a:cubicBezTo>
                    <a:pt x="944206" y="1366"/>
                    <a:pt x="913155" y="-567"/>
                    <a:pt x="882046" y="680"/>
                  </a:cubicBezTo>
                  <a:cubicBezTo>
                    <a:pt x="881084" y="719"/>
                    <a:pt x="880046" y="33"/>
                    <a:pt x="879074" y="80"/>
                  </a:cubicBezTo>
                  <a:cubicBezTo>
                    <a:pt x="875588" y="252"/>
                    <a:pt x="872140" y="-167"/>
                    <a:pt x="868654" y="80"/>
                  </a:cubicBezTo>
                  <a:close/>
                  <a:moveTo>
                    <a:pt x="885323" y="81043"/>
                  </a:moveTo>
                  <a:cubicBezTo>
                    <a:pt x="906849" y="79595"/>
                    <a:pt x="928937" y="80233"/>
                    <a:pt x="951407" y="83129"/>
                  </a:cubicBezTo>
                  <a:cubicBezTo>
                    <a:pt x="1070441" y="98474"/>
                    <a:pt x="1158480" y="162653"/>
                    <a:pt x="1210963" y="263209"/>
                  </a:cubicBezTo>
                  <a:cubicBezTo>
                    <a:pt x="1251854" y="341561"/>
                    <a:pt x="1269447" y="438021"/>
                    <a:pt x="1269894" y="548959"/>
                  </a:cubicBezTo>
                  <a:cubicBezTo>
                    <a:pt x="1270256" y="638456"/>
                    <a:pt x="1259446" y="732734"/>
                    <a:pt x="1241024" y="826669"/>
                  </a:cubicBezTo>
                  <a:cubicBezTo>
                    <a:pt x="1234719" y="858807"/>
                    <a:pt x="1227870" y="888792"/>
                    <a:pt x="1221079" y="915671"/>
                  </a:cubicBezTo>
                  <a:cubicBezTo>
                    <a:pt x="1216935" y="932111"/>
                    <a:pt x="1213601" y="944160"/>
                    <a:pt x="1211554" y="951095"/>
                  </a:cubicBezTo>
                  <a:cubicBezTo>
                    <a:pt x="1196733" y="1001377"/>
                    <a:pt x="1143974" y="1029914"/>
                    <a:pt x="1093682" y="1015093"/>
                  </a:cubicBezTo>
                  <a:cubicBezTo>
                    <a:pt x="1043400" y="1000263"/>
                    <a:pt x="1014567" y="947504"/>
                    <a:pt x="1029388" y="897221"/>
                  </a:cubicBezTo>
                  <a:cubicBezTo>
                    <a:pt x="1029655" y="896316"/>
                    <a:pt x="1035055" y="877438"/>
                    <a:pt x="1037132" y="869237"/>
                  </a:cubicBezTo>
                  <a:cubicBezTo>
                    <a:pt x="1043114" y="845529"/>
                    <a:pt x="1049077" y="818716"/>
                    <a:pt x="1054696" y="790065"/>
                  </a:cubicBezTo>
                  <a:cubicBezTo>
                    <a:pt x="1070889" y="707455"/>
                    <a:pt x="1080594" y="625273"/>
                    <a:pt x="1080290" y="549854"/>
                  </a:cubicBezTo>
                  <a:cubicBezTo>
                    <a:pt x="1079594" y="377166"/>
                    <a:pt x="1031436" y="285002"/>
                    <a:pt x="926994" y="271543"/>
                  </a:cubicBezTo>
                  <a:cubicBezTo>
                    <a:pt x="842879" y="260704"/>
                    <a:pt x="752820" y="331874"/>
                    <a:pt x="653751" y="503124"/>
                  </a:cubicBezTo>
                  <a:cubicBezTo>
                    <a:pt x="558596" y="667612"/>
                    <a:pt x="433087" y="1142286"/>
                    <a:pt x="352818" y="1258571"/>
                  </a:cubicBezTo>
                  <a:cubicBezTo>
                    <a:pt x="272549" y="1374856"/>
                    <a:pt x="149367" y="1342614"/>
                    <a:pt x="172138" y="1200831"/>
                  </a:cubicBezTo>
                  <a:cubicBezTo>
                    <a:pt x="288391" y="836566"/>
                    <a:pt x="385641" y="587306"/>
                    <a:pt x="489444" y="407874"/>
                  </a:cubicBezTo>
                  <a:cubicBezTo>
                    <a:pt x="605992" y="206401"/>
                    <a:pt x="734628" y="91197"/>
                    <a:pt x="885323" y="81043"/>
                  </a:cubicBezTo>
                  <a:close/>
                </a:path>
              </a:pathLst>
            </a:custGeom>
            <a:solidFill>
              <a:srgbClr val="0C0C0C">
                <a:alpha val="666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51" name="Google Shape;2851;p26">
              <a:extLst>
                <a:ext uri="{FF2B5EF4-FFF2-40B4-BE49-F238E27FC236}">
                  <a16:creationId xmlns:a16="http://schemas.microsoft.com/office/drawing/2014/main" id="{48526BC6-F1B0-863E-995B-2AE78C8D9A83}"/>
                </a:ext>
              </a:extLst>
            </p:cNvPr>
            <p:cNvGrpSpPr/>
            <p:nvPr/>
          </p:nvGrpSpPr>
          <p:grpSpPr>
            <a:xfrm>
              <a:off x="1255350" y="1427098"/>
              <a:ext cx="1841953" cy="1151991"/>
              <a:chOff x="620308" y="621798"/>
              <a:chExt cx="761767" cy="476423"/>
            </a:xfrm>
          </p:grpSpPr>
          <p:sp>
            <p:nvSpPr>
              <p:cNvPr id="2852" name="Google Shape;2852;p26">
                <a:extLst>
                  <a:ext uri="{FF2B5EF4-FFF2-40B4-BE49-F238E27FC236}">
                    <a16:creationId xmlns:a16="http://schemas.microsoft.com/office/drawing/2014/main" id="{B0FBE79E-F565-3E1C-5F30-C301E27DD682}"/>
                  </a:ext>
                </a:extLst>
              </p:cNvPr>
              <p:cNvSpPr/>
              <p:nvPr/>
            </p:nvSpPr>
            <p:spPr>
              <a:xfrm>
                <a:off x="692563" y="804042"/>
                <a:ext cx="675457" cy="121990"/>
              </a:xfrm>
              <a:custGeom>
                <a:avLst/>
                <a:gdLst/>
                <a:ahLst/>
                <a:cxnLst/>
                <a:rect l="l" t="t" r="r" b="b"/>
                <a:pathLst>
                  <a:path w="675457" h="121990" extrusionOk="0">
                    <a:moveTo>
                      <a:pt x="307052" y="0"/>
                    </a:moveTo>
                    <a:cubicBezTo>
                      <a:pt x="301272" y="0"/>
                      <a:pt x="295782" y="376"/>
                      <a:pt x="290032" y="431"/>
                    </a:cubicBezTo>
                    <a:cubicBezTo>
                      <a:pt x="279017" y="522"/>
                      <a:pt x="268318" y="1014"/>
                      <a:pt x="257424" y="1287"/>
                    </a:cubicBezTo>
                    <a:cubicBezTo>
                      <a:pt x="238886" y="1755"/>
                      <a:pt x="220026" y="1737"/>
                      <a:pt x="201937" y="2714"/>
                    </a:cubicBezTo>
                    <a:cubicBezTo>
                      <a:pt x="147864" y="5641"/>
                      <a:pt x="97167" y="11391"/>
                      <a:pt x="49051" y="18593"/>
                    </a:cubicBezTo>
                    <a:cubicBezTo>
                      <a:pt x="46677" y="18945"/>
                      <a:pt x="44260" y="19225"/>
                      <a:pt x="41904" y="19595"/>
                    </a:cubicBezTo>
                    <a:cubicBezTo>
                      <a:pt x="38850" y="21623"/>
                      <a:pt x="35638" y="23499"/>
                      <a:pt x="32893" y="25886"/>
                    </a:cubicBezTo>
                    <a:cubicBezTo>
                      <a:pt x="20409" y="36712"/>
                      <a:pt x="17919" y="52020"/>
                      <a:pt x="20451" y="67219"/>
                    </a:cubicBezTo>
                    <a:cubicBezTo>
                      <a:pt x="21344" y="72569"/>
                      <a:pt x="23196" y="77706"/>
                      <a:pt x="25169" y="82806"/>
                    </a:cubicBezTo>
                    <a:cubicBezTo>
                      <a:pt x="21872" y="83814"/>
                      <a:pt x="18575" y="84677"/>
                      <a:pt x="15442" y="86668"/>
                    </a:cubicBezTo>
                    <a:cubicBezTo>
                      <a:pt x="11974" y="88860"/>
                      <a:pt x="9072" y="91538"/>
                      <a:pt x="6722" y="94392"/>
                    </a:cubicBezTo>
                    <a:cubicBezTo>
                      <a:pt x="4421" y="97210"/>
                      <a:pt x="2599" y="100191"/>
                      <a:pt x="1287" y="103258"/>
                    </a:cubicBezTo>
                    <a:cubicBezTo>
                      <a:pt x="1263" y="103312"/>
                      <a:pt x="1166" y="103343"/>
                      <a:pt x="1142" y="103397"/>
                    </a:cubicBezTo>
                    <a:cubicBezTo>
                      <a:pt x="540" y="104836"/>
                      <a:pt x="407" y="106263"/>
                      <a:pt x="0" y="107690"/>
                    </a:cubicBezTo>
                    <a:cubicBezTo>
                      <a:pt x="11331" y="105377"/>
                      <a:pt x="22637" y="103160"/>
                      <a:pt x="34611" y="101114"/>
                    </a:cubicBezTo>
                    <a:cubicBezTo>
                      <a:pt x="39530" y="100270"/>
                      <a:pt x="44886" y="99620"/>
                      <a:pt x="49913" y="98825"/>
                    </a:cubicBezTo>
                    <a:cubicBezTo>
                      <a:pt x="55312" y="97969"/>
                      <a:pt x="60849" y="97191"/>
                      <a:pt x="66357" y="96390"/>
                    </a:cubicBezTo>
                    <a:cubicBezTo>
                      <a:pt x="77426" y="94787"/>
                      <a:pt x="87913" y="92911"/>
                      <a:pt x="99396" y="91532"/>
                    </a:cubicBezTo>
                    <a:cubicBezTo>
                      <a:pt x="153651" y="84998"/>
                      <a:pt x="212435" y="81464"/>
                      <a:pt x="273303" y="80371"/>
                    </a:cubicBezTo>
                    <a:cubicBezTo>
                      <a:pt x="284646" y="80171"/>
                      <a:pt x="295570" y="79515"/>
                      <a:pt x="307052" y="79515"/>
                    </a:cubicBezTo>
                    <a:cubicBezTo>
                      <a:pt x="309390" y="79515"/>
                      <a:pt x="311588" y="79649"/>
                      <a:pt x="313920" y="79661"/>
                    </a:cubicBezTo>
                    <a:cubicBezTo>
                      <a:pt x="336545" y="79740"/>
                      <a:pt x="358544" y="80657"/>
                      <a:pt x="380562" y="81519"/>
                    </a:cubicBezTo>
                    <a:cubicBezTo>
                      <a:pt x="391152" y="81932"/>
                      <a:pt x="402046" y="81926"/>
                      <a:pt x="412453" y="82521"/>
                    </a:cubicBezTo>
                    <a:cubicBezTo>
                      <a:pt x="424646" y="83213"/>
                      <a:pt x="436013" y="84452"/>
                      <a:pt x="447921" y="85381"/>
                    </a:cubicBezTo>
                    <a:cubicBezTo>
                      <a:pt x="471724" y="87227"/>
                      <a:pt x="495284" y="89352"/>
                      <a:pt x="517715" y="92103"/>
                    </a:cubicBezTo>
                    <a:cubicBezTo>
                      <a:pt x="521182" y="92528"/>
                      <a:pt x="524291" y="93087"/>
                      <a:pt x="527728" y="93530"/>
                    </a:cubicBezTo>
                    <a:cubicBezTo>
                      <a:pt x="542095" y="95400"/>
                      <a:pt x="555963" y="97459"/>
                      <a:pt x="569632" y="99681"/>
                    </a:cubicBezTo>
                    <a:cubicBezTo>
                      <a:pt x="576858" y="100859"/>
                      <a:pt x="584782" y="101697"/>
                      <a:pt x="591795" y="102972"/>
                    </a:cubicBezTo>
                    <a:cubicBezTo>
                      <a:pt x="602719" y="104952"/>
                      <a:pt x="612192" y="107484"/>
                      <a:pt x="622545" y="109694"/>
                    </a:cubicBezTo>
                    <a:cubicBezTo>
                      <a:pt x="631331" y="111564"/>
                      <a:pt x="639942" y="113526"/>
                      <a:pt x="648285" y="115554"/>
                    </a:cubicBezTo>
                    <a:cubicBezTo>
                      <a:pt x="656264" y="117497"/>
                      <a:pt x="665336" y="119051"/>
                      <a:pt x="672883" y="121134"/>
                    </a:cubicBezTo>
                    <a:cubicBezTo>
                      <a:pt x="672926" y="121146"/>
                      <a:pt x="672987" y="121122"/>
                      <a:pt x="673029" y="121134"/>
                    </a:cubicBezTo>
                    <a:cubicBezTo>
                      <a:pt x="673952" y="121389"/>
                      <a:pt x="674547" y="121735"/>
                      <a:pt x="675458" y="121990"/>
                    </a:cubicBezTo>
                    <a:cubicBezTo>
                      <a:pt x="663648" y="103440"/>
                      <a:pt x="647216" y="91569"/>
                      <a:pt x="636705" y="85381"/>
                    </a:cubicBezTo>
                    <a:cubicBezTo>
                      <a:pt x="636663" y="85460"/>
                      <a:pt x="636602" y="85581"/>
                      <a:pt x="636560" y="85666"/>
                    </a:cubicBezTo>
                    <a:lnTo>
                      <a:pt x="629698" y="68792"/>
                    </a:lnTo>
                    <a:cubicBezTo>
                      <a:pt x="626243" y="62489"/>
                      <a:pt x="622090" y="56526"/>
                      <a:pt x="617110" y="51055"/>
                    </a:cubicBezTo>
                    <a:cubicBezTo>
                      <a:pt x="593216" y="24756"/>
                      <a:pt x="559534" y="18016"/>
                      <a:pt x="548889" y="16304"/>
                    </a:cubicBezTo>
                    <a:lnTo>
                      <a:pt x="544032" y="16018"/>
                    </a:lnTo>
                    <a:lnTo>
                      <a:pt x="543886" y="15448"/>
                    </a:lnTo>
                    <a:cubicBezTo>
                      <a:pt x="542568" y="15272"/>
                      <a:pt x="541348" y="15047"/>
                      <a:pt x="540024" y="14871"/>
                    </a:cubicBezTo>
                    <a:cubicBezTo>
                      <a:pt x="539435" y="14798"/>
                      <a:pt x="538901" y="14664"/>
                      <a:pt x="538312" y="14585"/>
                    </a:cubicBezTo>
                    <a:cubicBezTo>
                      <a:pt x="522852" y="12575"/>
                      <a:pt x="507198" y="10893"/>
                      <a:pt x="491113" y="9297"/>
                    </a:cubicBezTo>
                    <a:cubicBezTo>
                      <a:pt x="474991" y="7693"/>
                      <a:pt x="458578" y="6327"/>
                      <a:pt x="441916" y="5149"/>
                    </a:cubicBezTo>
                    <a:cubicBezTo>
                      <a:pt x="428952" y="4232"/>
                      <a:pt x="416255" y="3224"/>
                      <a:pt x="403017" y="2575"/>
                    </a:cubicBezTo>
                    <a:cubicBezTo>
                      <a:pt x="394771" y="2168"/>
                      <a:pt x="386185" y="2162"/>
                      <a:pt x="377848" y="1858"/>
                    </a:cubicBezTo>
                    <a:cubicBezTo>
                      <a:pt x="361356" y="1263"/>
                      <a:pt x="344870" y="753"/>
                      <a:pt x="328074" y="571"/>
                    </a:cubicBezTo>
                    <a:cubicBezTo>
                      <a:pt x="324892" y="540"/>
                      <a:pt x="321832" y="304"/>
                      <a:pt x="318638" y="285"/>
                    </a:cubicBezTo>
                    <a:cubicBezTo>
                      <a:pt x="314715" y="261"/>
                      <a:pt x="310987" y="0"/>
                      <a:pt x="307052" y="0"/>
                    </a:cubicBezTo>
                    <a:close/>
                  </a:path>
                </a:pathLst>
              </a:custGeom>
              <a:solidFill>
                <a:srgbClr val="FBEF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p26">
                <a:extLst>
                  <a:ext uri="{FF2B5EF4-FFF2-40B4-BE49-F238E27FC236}">
                    <a16:creationId xmlns:a16="http://schemas.microsoft.com/office/drawing/2014/main" id="{9FD1B00A-987D-6527-6FCF-F8C141289FCC}"/>
                  </a:ext>
                </a:extLst>
              </p:cNvPr>
              <p:cNvSpPr/>
              <p:nvPr/>
            </p:nvSpPr>
            <p:spPr>
              <a:xfrm>
                <a:off x="620308" y="627830"/>
                <a:ext cx="761767" cy="470391"/>
              </a:xfrm>
              <a:custGeom>
                <a:avLst/>
                <a:gdLst/>
                <a:ahLst/>
                <a:cxnLst/>
                <a:rect l="l" t="t" r="r" b="b"/>
                <a:pathLst>
                  <a:path w="761767" h="470391" extrusionOk="0">
                    <a:moveTo>
                      <a:pt x="378591" y="161"/>
                    </a:moveTo>
                    <a:cubicBezTo>
                      <a:pt x="375786" y="410"/>
                      <a:pt x="373187" y="1200"/>
                      <a:pt x="370582" y="1874"/>
                    </a:cubicBezTo>
                    <a:cubicBezTo>
                      <a:pt x="367637" y="2299"/>
                      <a:pt x="364692" y="2742"/>
                      <a:pt x="361716" y="3161"/>
                    </a:cubicBezTo>
                    <a:cubicBezTo>
                      <a:pt x="318428" y="9294"/>
                      <a:pt x="276997" y="31075"/>
                      <a:pt x="271763" y="58224"/>
                    </a:cubicBezTo>
                    <a:cubicBezTo>
                      <a:pt x="271599" y="59025"/>
                      <a:pt x="270937" y="65164"/>
                      <a:pt x="271472" y="72809"/>
                    </a:cubicBezTo>
                    <a:cubicBezTo>
                      <a:pt x="271496" y="72949"/>
                      <a:pt x="271593" y="73100"/>
                      <a:pt x="271617" y="73240"/>
                    </a:cubicBezTo>
                    <a:cubicBezTo>
                      <a:pt x="272419" y="83812"/>
                      <a:pt x="275734" y="97438"/>
                      <a:pt x="288923" y="107281"/>
                    </a:cubicBezTo>
                    <a:lnTo>
                      <a:pt x="292214" y="108993"/>
                    </a:lnTo>
                    <a:lnTo>
                      <a:pt x="288352" y="109139"/>
                    </a:lnTo>
                    <a:cubicBezTo>
                      <a:pt x="279353" y="109995"/>
                      <a:pt x="270518" y="111319"/>
                      <a:pt x="262181" y="113140"/>
                    </a:cubicBezTo>
                    <a:cubicBezTo>
                      <a:pt x="222912" y="121733"/>
                      <a:pt x="168943" y="146629"/>
                      <a:pt x="160636" y="177214"/>
                    </a:cubicBezTo>
                    <a:lnTo>
                      <a:pt x="160636" y="177639"/>
                    </a:lnTo>
                    <a:lnTo>
                      <a:pt x="160496" y="181501"/>
                    </a:lnTo>
                    <a:lnTo>
                      <a:pt x="141472" y="186225"/>
                    </a:lnTo>
                    <a:cubicBezTo>
                      <a:pt x="134374" y="188502"/>
                      <a:pt x="127597" y="191417"/>
                      <a:pt x="121306" y="194805"/>
                    </a:cubicBezTo>
                    <a:cubicBezTo>
                      <a:pt x="115635" y="197860"/>
                      <a:pt x="110352" y="201309"/>
                      <a:pt x="105579" y="205389"/>
                    </a:cubicBezTo>
                    <a:cubicBezTo>
                      <a:pt x="94000" y="215256"/>
                      <a:pt x="91085" y="229010"/>
                      <a:pt x="92706" y="242855"/>
                    </a:cubicBezTo>
                    <a:cubicBezTo>
                      <a:pt x="92718" y="242952"/>
                      <a:pt x="92688" y="243049"/>
                      <a:pt x="92706" y="243140"/>
                    </a:cubicBezTo>
                    <a:cubicBezTo>
                      <a:pt x="92718" y="243237"/>
                      <a:pt x="92694" y="243334"/>
                      <a:pt x="92706" y="243431"/>
                    </a:cubicBezTo>
                    <a:cubicBezTo>
                      <a:pt x="93599" y="248781"/>
                      <a:pt x="95451" y="253918"/>
                      <a:pt x="97424" y="259019"/>
                    </a:cubicBezTo>
                    <a:cubicBezTo>
                      <a:pt x="94127" y="260027"/>
                      <a:pt x="90830" y="260889"/>
                      <a:pt x="87697" y="262881"/>
                    </a:cubicBezTo>
                    <a:cubicBezTo>
                      <a:pt x="84229" y="265073"/>
                      <a:pt x="81327" y="267750"/>
                      <a:pt x="78977" y="270604"/>
                    </a:cubicBezTo>
                    <a:cubicBezTo>
                      <a:pt x="76676" y="273422"/>
                      <a:pt x="74854" y="276403"/>
                      <a:pt x="73542" y="279470"/>
                    </a:cubicBezTo>
                    <a:cubicBezTo>
                      <a:pt x="73518" y="279524"/>
                      <a:pt x="73421" y="279555"/>
                      <a:pt x="73397" y="279609"/>
                    </a:cubicBezTo>
                    <a:cubicBezTo>
                      <a:pt x="72796" y="281049"/>
                      <a:pt x="72662" y="282476"/>
                      <a:pt x="72255" y="283903"/>
                    </a:cubicBezTo>
                    <a:cubicBezTo>
                      <a:pt x="70865" y="288681"/>
                      <a:pt x="70239" y="293278"/>
                      <a:pt x="70822" y="297061"/>
                    </a:cubicBezTo>
                    <a:cubicBezTo>
                      <a:pt x="70986" y="298178"/>
                      <a:pt x="71921" y="299119"/>
                      <a:pt x="72255" y="300206"/>
                    </a:cubicBezTo>
                    <a:lnTo>
                      <a:pt x="72109" y="307645"/>
                    </a:lnTo>
                    <a:cubicBezTo>
                      <a:pt x="68897" y="307511"/>
                      <a:pt x="42489" y="306655"/>
                      <a:pt x="25487" y="324519"/>
                    </a:cubicBezTo>
                    <a:cubicBezTo>
                      <a:pt x="20678" y="329571"/>
                      <a:pt x="17909" y="334891"/>
                      <a:pt x="16191" y="339536"/>
                    </a:cubicBezTo>
                    <a:cubicBezTo>
                      <a:pt x="16172" y="339584"/>
                      <a:pt x="16063" y="339627"/>
                      <a:pt x="16051" y="339676"/>
                    </a:cubicBezTo>
                    <a:lnTo>
                      <a:pt x="15766" y="341394"/>
                    </a:lnTo>
                    <a:lnTo>
                      <a:pt x="12906" y="342681"/>
                    </a:lnTo>
                    <a:cubicBezTo>
                      <a:pt x="4058" y="348857"/>
                      <a:pt x="615" y="359507"/>
                      <a:pt x="33" y="370571"/>
                    </a:cubicBezTo>
                    <a:cubicBezTo>
                      <a:pt x="-301" y="381470"/>
                      <a:pt x="1988" y="392595"/>
                      <a:pt x="4465" y="400173"/>
                    </a:cubicBezTo>
                    <a:cubicBezTo>
                      <a:pt x="8005" y="411042"/>
                      <a:pt x="14697" y="421225"/>
                      <a:pt x="23198" y="430922"/>
                    </a:cubicBezTo>
                    <a:cubicBezTo>
                      <a:pt x="23222" y="430947"/>
                      <a:pt x="23319" y="430898"/>
                      <a:pt x="23344" y="430922"/>
                    </a:cubicBezTo>
                    <a:cubicBezTo>
                      <a:pt x="54172" y="439023"/>
                      <a:pt x="88899" y="445629"/>
                      <a:pt x="125739" y="451373"/>
                    </a:cubicBezTo>
                    <a:cubicBezTo>
                      <a:pt x="129322" y="451932"/>
                      <a:pt x="132977" y="452412"/>
                      <a:pt x="136608" y="452946"/>
                    </a:cubicBezTo>
                    <a:cubicBezTo>
                      <a:pt x="136639" y="452970"/>
                      <a:pt x="136730" y="452922"/>
                      <a:pt x="136754" y="452946"/>
                    </a:cubicBezTo>
                    <a:cubicBezTo>
                      <a:pt x="210312" y="463779"/>
                      <a:pt x="292439" y="470391"/>
                      <a:pt x="379307" y="470391"/>
                    </a:cubicBezTo>
                    <a:cubicBezTo>
                      <a:pt x="416160" y="470391"/>
                      <a:pt x="452168" y="469165"/>
                      <a:pt x="487283" y="467107"/>
                    </a:cubicBezTo>
                    <a:cubicBezTo>
                      <a:pt x="487423" y="467082"/>
                      <a:pt x="487575" y="467125"/>
                      <a:pt x="487714" y="467107"/>
                    </a:cubicBezTo>
                    <a:cubicBezTo>
                      <a:pt x="519684" y="465224"/>
                      <a:pt x="550908" y="462558"/>
                      <a:pt x="580673" y="459097"/>
                    </a:cubicBezTo>
                    <a:cubicBezTo>
                      <a:pt x="580716" y="459079"/>
                      <a:pt x="580777" y="459109"/>
                      <a:pt x="580819" y="459097"/>
                    </a:cubicBezTo>
                    <a:cubicBezTo>
                      <a:pt x="601434" y="456693"/>
                      <a:pt x="620477" y="453480"/>
                      <a:pt x="639738" y="450371"/>
                    </a:cubicBezTo>
                    <a:cubicBezTo>
                      <a:pt x="639774" y="450353"/>
                      <a:pt x="639847" y="450390"/>
                      <a:pt x="639883" y="450371"/>
                    </a:cubicBezTo>
                    <a:cubicBezTo>
                      <a:pt x="663753" y="446516"/>
                      <a:pt x="686008" y="442089"/>
                      <a:pt x="707388" y="437213"/>
                    </a:cubicBezTo>
                    <a:cubicBezTo>
                      <a:pt x="707412" y="437189"/>
                      <a:pt x="707503" y="437237"/>
                      <a:pt x="707527" y="437213"/>
                    </a:cubicBezTo>
                    <a:cubicBezTo>
                      <a:pt x="713539" y="435847"/>
                      <a:pt x="719757" y="434511"/>
                      <a:pt x="725550" y="433066"/>
                    </a:cubicBezTo>
                    <a:cubicBezTo>
                      <a:pt x="733188" y="424789"/>
                      <a:pt x="740074" y="415845"/>
                      <a:pt x="745284" y="405753"/>
                    </a:cubicBezTo>
                    <a:cubicBezTo>
                      <a:pt x="749438" y="397744"/>
                      <a:pt x="759918" y="377208"/>
                      <a:pt x="761588" y="352263"/>
                    </a:cubicBezTo>
                    <a:cubicBezTo>
                      <a:pt x="761588" y="352215"/>
                      <a:pt x="761588" y="352166"/>
                      <a:pt x="761588" y="352124"/>
                    </a:cubicBezTo>
                    <a:cubicBezTo>
                      <a:pt x="761880" y="347673"/>
                      <a:pt x="761807" y="343076"/>
                      <a:pt x="761442" y="338388"/>
                    </a:cubicBezTo>
                    <a:cubicBezTo>
                      <a:pt x="760422" y="327889"/>
                      <a:pt x="757435" y="316978"/>
                      <a:pt x="751575" y="306072"/>
                    </a:cubicBezTo>
                    <a:cubicBezTo>
                      <a:pt x="749753" y="302666"/>
                      <a:pt x="747264" y="300340"/>
                      <a:pt x="745139" y="297346"/>
                    </a:cubicBezTo>
                    <a:cubicBezTo>
                      <a:pt x="736977" y="285809"/>
                      <a:pt x="727578" y="276379"/>
                      <a:pt x="718967" y="270313"/>
                    </a:cubicBezTo>
                    <a:lnTo>
                      <a:pt x="709817" y="264453"/>
                    </a:lnTo>
                    <a:lnTo>
                      <a:pt x="708815" y="261879"/>
                    </a:lnTo>
                    <a:lnTo>
                      <a:pt x="701953" y="245004"/>
                    </a:lnTo>
                    <a:cubicBezTo>
                      <a:pt x="698498" y="238701"/>
                      <a:pt x="694345" y="232738"/>
                      <a:pt x="689366" y="227267"/>
                    </a:cubicBezTo>
                    <a:cubicBezTo>
                      <a:pt x="665471" y="200969"/>
                      <a:pt x="631789" y="194228"/>
                      <a:pt x="621145" y="192516"/>
                    </a:cubicBezTo>
                    <a:lnTo>
                      <a:pt x="616287" y="192231"/>
                    </a:lnTo>
                    <a:lnTo>
                      <a:pt x="616141" y="191660"/>
                    </a:lnTo>
                    <a:lnTo>
                      <a:pt x="615856" y="190512"/>
                    </a:lnTo>
                    <a:cubicBezTo>
                      <a:pt x="613985" y="183833"/>
                      <a:pt x="611071" y="178082"/>
                      <a:pt x="608132" y="172350"/>
                    </a:cubicBezTo>
                    <a:cubicBezTo>
                      <a:pt x="608114" y="172314"/>
                      <a:pt x="608150" y="172247"/>
                      <a:pt x="608132" y="172205"/>
                    </a:cubicBezTo>
                    <a:cubicBezTo>
                      <a:pt x="596133" y="148790"/>
                      <a:pt x="577388" y="132814"/>
                      <a:pt x="564801" y="124295"/>
                    </a:cubicBezTo>
                    <a:lnTo>
                      <a:pt x="562943" y="123153"/>
                    </a:lnTo>
                    <a:lnTo>
                      <a:pt x="562511" y="122722"/>
                    </a:lnTo>
                    <a:lnTo>
                      <a:pt x="561655" y="122297"/>
                    </a:lnTo>
                    <a:lnTo>
                      <a:pt x="553500" y="117288"/>
                    </a:lnTo>
                    <a:lnTo>
                      <a:pt x="546208" y="114142"/>
                    </a:lnTo>
                    <a:lnTo>
                      <a:pt x="531762" y="106418"/>
                    </a:lnTo>
                    <a:lnTo>
                      <a:pt x="518464" y="101846"/>
                    </a:lnTo>
                    <a:lnTo>
                      <a:pt x="517887" y="101700"/>
                    </a:lnTo>
                    <a:lnTo>
                      <a:pt x="516606" y="101269"/>
                    </a:lnTo>
                    <a:lnTo>
                      <a:pt x="501012" y="95980"/>
                    </a:lnTo>
                    <a:lnTo>
                      <a:pt x="491291" y="93691"/>
                    </a:lnTo>
                    <a:lnTo>
                      <a:pt x="480422" y="90400"/>
                    </a:lnTo>
                    <a:cubicBezTo>
                      <a:pt x="456795" y="84291"/>
                      <a:pt x="437880" y="81043"/>
                      <a:pt x="435657" y="80679"/>
                    </a:cubicBezTo>
                    <a:lnTo>
                      <a:pt x="412346" y="75669"/>
                    </a:lnTo>
                    <a:lnTo>
                      <a:pt x="412200" y="75529"/>
                    </a:lnTo>
                    <a:lnTo>
                      <a:pt x="400475" y="70526"/>
                    </a:lnTo>
                    <a:cubicBezTo>
                      <a:pt x="396868" y="68425"/>
                      <a:pt x="393547" y="65874"/>
                      <a:pt x="390608" y="62656"/>
                    </a:cubicBezTo>
                    <a:cubicBezTo>
                      <a:pt x="388428" y="61776"/>
                      <a:pt x="387547" y="60932"/>
                      <a:pt x="385598" y="60082"/>
                    </a:cubicBezTo>
                    <a:cubicBezTo>
                      <a:pt x="387420" y="60877"/>
                      <a:pt x="388306" y="61551"/>
                      <a:pt x="390322" y="62371"/>
                    </a:cubicBezTo>
                    <a:cubicBezTo>
                      <a:pt x="382356" y="53475"/>
                      <a:pt x="374031" y="35702"/>
                      <a:pt x="384602" y="25616"/>
                    </a:cubicBezTo>
                    <a:cubicBezTo>
                      <a:pt x="388027" y="22355"/>
                      <a:pt x="393055" y="20533"/>
                      <a:pt x="398757" y="19750"/>
                    </a:cubicBezTo>
                    <a:cubicBezTo>
                      <a:pt x="404416" y="19434"/>
                      <a:pt x="410500" y="19908"/>
                      <a:pt x="416633" y="22039"/>
                    </a:cubicBezTo>
                    <a:cubicBezTo>
                      <a:pt x="416597" y="21960"/>
                      <a:pt x="416396" y="21705"/>
                      <a:pt x="416348" y="21614"/>
                    </a:cubicBezTo>
                    <a:cubicBezTo>
                      <a:pt x="417623" y="21942"/>
                      <a:pt x="418801" y="21602"/>
                      <a:pt x="420070" y="22039"/>
                    </a:cubicBezTo>
                    <a:cubicBezTo>
                      <a:pt x="418309" y="18481"/>
                      <a:pt x="412310" y="7588"/>
                      <a:pt x="398757" y="2450"/>
                    </a:cubicBezTo>
                    <a:cubicBezTo>
                      <a:pt x="393037" y="289"/>
                      <a:pt x="387220" y="-337"/>
                      <a:pt x="381597" y="161"/>
                    </a:cubicBezTo>
                    <a:lnTo>
                      <a:pt x="380595" y="447"/>
                    </a:lnTo>
                    <a:cubicBezTo>
                      <a:pt x="379933" y="471"/>
                      <a:pt x="379247" y="101"/>
                      <a:pt x="378591" y="161"/>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26">
                <a:extLst>
                  <a:ext uri="{FF2B5EF4-FFF2-40B4-BE49-F238E27FC236}">
                    <a16:creationId xmlns:a16="http://schemas.microsoft.com/office/drawing/2014/main" id="{8799E783-CAC6-C7F4-40F8-4B616F016D16}"/>
                  </a:ext>
                </a:extLst>
              </p:cNvPr>
              <p:cNvSpPr/>
              <p:nvPr/>
            </p:nvSpPr>
            <p:spPr>
              <a:xfrm>
                <a:off x="620308" y="889423"/>
                <a:ext cx="761767" cy="208798"/>
              </a:xfrm>
              <a:custGeom>
                <a:avLst/>
                <a:gdLst/>
                <a:ahLst/>
                <a:cxnLst/>
                <a:rect l="l" t="t" r="r" b="b"/>
                <a:pathLst>
                  <a:path w="761767" h="208798" extrusionOk="0">
                    <a:moveTo>
                      <a:pt x="708960" y="0"/>
                    </a:moveTo>
                    <a:cubicBezTo>
                      <a:pt x="708918" y="79"/>
                      <a:pt x="708857" y="200"/>
                      <a:pt x="708815" y="285"/>
                    </a:cubicBezTo>
                    <a:cubicBezTo>
                      <a:pt x="705153" y="7444"/>
                      <a:pt x="700423" y="15557"/>
                      <a:pt x="694800" y="24313"/>
                    </a:cubicBezTo>
                    <a:cubicBezTo>
                      <a:pt x="678952" y="48978"/>
                      <a:pt x="654833" y="78325"/>
                      <a:pt x="617574" y="103397"/>
                    </a:cubicBezTo>
                    <a:cubicBezTo>
                      <a:pt x="507066" y="177618"/>
                      <a:pt x="365724" y="158435"/>
                      <a:pt x="327967" y="153311"/>
                    </a:cubicBezTo>
                    <a:cubicBezTo>
                      <a:pt x="300241" y="149522"/>
                      <a:pt x="226537" y="137177"/>
                      <a:pt x="140616" y="107119"/>
                    </a:cubicBezTo>
                    <a:cubicBezTo>
                      <a:pt x="82517" y="86820"/>
                      <a:pt x="39417" y="65938"/>
                      <a:pt x="16191" y="77943"/>
                    </a:cubicBezTo>
                    <a:cubicBezTo>
                      <a:pt x="16172" y="77991"/>
                      <a:pt x="16063" y="78034"/>
                      <a:pt x="16051" y="78082"/>
                    </a:cubicBezTo>
                    <a:cubicBezTo>
                      <a:pt x="15061" y="78604"/>
                      <a:pt x="13816" y="78726"/>
                      <a:pt x="12906" y="79370"/>
                    </a:cubicBezTo>
                    <a:cubicBezTo>
                      <a:pt x="3676" y="85873"/>
                      <a:pt x="385" y="97301"/>
                      <a:pt x="33" y="108977"/>
                    </a:cubicBezTo>
                    <a:cubicBezTo>
                      <a:pt x="-301" y="119877"/>
                      <a:pt x="1988" y="131001"/>
                      <a:pt x="4465" y="138579"/>
                    </a:cubicBezTo>
                    <a:cubicBezTo>
                      <a:pt x="8005" y="149449"/>
                      <a:pt x="14697" y="159632"/>
                      <a:pt x="23198" y="169329"/>
                    </a:cubicBezTo>
                    <a:cubicBezTo>
                      <a:pt x="23222" y="169353"/>
                      <a:pt x="23319" y="169305"/>
                      <a:pt x="23344" y="169329"/>
                    </a:cubicBezTo>
                    <a:cubicBezTo>
                      <a:pt x="54172" y="177429"/>
                      <a:pt x="88899" y="184036"/>
                      <a:pt x="125739" y="189780"/>
                    </a:cubicBezTo>
                    <a:cubicBezTo>
                      <a:pt x="129322" y="190339"/>
                      <a:pt x="132977" y="190818"/>
                      <a:pt x="136608" y="191353"/>
                    </a:cubicBezTo>
                    <a:cubicBezTo>
                      <a:pt x="136639" y="191377"/>
                      <a:pt x="136730" y="191328"/>
                      <a:pt x="136754" y="191353"/>
                    </a:cubicBezTo>
                    <a:cubicBezTo>
                      <a:pt x="210312" y="202186"/>
                      <a:pt x="292439" y="208798"/>
                      <a:pt x="379307" y="208798"/>
                    </a:cubicBezTo>
                    <a:cubicBezTo>
                      <a:pt x="416160" y="208798"/>
                      <a:pt x="452168" y="207572"/>
                      <a:pt x="487283" y="205513"/>
                    </a:cubicBezTo>
                    <a:cubicBezTo>
                      <a:pt x="487423" y="205489"/>
                      <a:pt x="487575" y="205531"/>
                      <a:pt x="487714" y="205513"/>
                    </a:cubicBezTo>
                    <a:cubicBezTo>
                      <a:pt x="519684" y="203631"/>
                      <a:pt x="550908" y="200965"/>
                      <a:pt x="580673" y="197504"/>
                    </a:cubicBezTo>
                    <a:cubicBezTo>
                      <a:pt x="580716" y="197486"/>
                      <a:pt x="580777" y="197516"/>
                      <a:pt x="580819" y="197504"/>
                    </a:cubicBezTo>
                    <a:cubicBezTo>
                      <a:pt x="601434" y="195099"/>
                      <a:pt x="620477" y="191887"/>
                      <a:pt x="639738" y="188778"/>
                    </a:cubicBezTo>
                    <a:cubicBezTo>
                      <a:pt x="639774" y="188760"/>
                      <a:pt x="639847" y="188796"/>
                      <a:pt x="639883" y="188778"/>
                    </a:cubicBezTo>
                    <a:cubicBezTo>
                      <a:pt x="663753" y="184922"/>
                      <a:pt x="686008" y="180496"/>
                      <a:pt x="707388" y="175620"/>
                    </a:cubicBezTo>
                    <a:cubicBezTo>
                      <a:pt x="707412" y="175596"/>
                      <a:pt x="707503" y="175644"/>
                      <a:pt x="707527" y="175620"/>
                    </a:cubicBezTo>
                    <a:cubicBezTo>
                      <a:pt x="713539" y="174254"/>
                      <a:pt x="719757" y="172918"/>
                      <a:pt x="725550" y="171473"/>
                    </a:cubicBezTo>
                    <a:cubicBezTo>
                      <a:pt x="733188" y="163196"/>
                      <a:pt x="740074" y="154252"/>
                      <a:pt x="745284" y="144160"/>
                    </a:cubicBezTo>
                    <a:cubicBezTo>
                      <a:pt x="749438" y="136151"/>
                      <a:pt x="759918" y="115614"/>
                      <a:pt x="761588" y="90670"/>
                    </a:cubicBezTo>
                    <a:cubicBezTo>
                      <a:pt x="761588" y="90621"/>
                      <a:pt x="761588" y="90573"/>
                      <a:pt x="761588" y="90530"/>
                    </a:cubicBezTo>
                    <a:cubicBezTo>
                      <a:pt x="761880" y="86079"/>
                      <a:pt x="761807" y="81483"/>
                      <a:pt x="761442" y="76795"/>
                    </a:cubicBezTo>
                    <a:cubicBezTo>
                      <a:pt x="760586" y="65671"/>
                      <a:pt x="757763" y="54091"/>
                      <a:pt x="751575" y="42475"/>
                    </a:cubicBezTo>
                    <a:cubicBezTo>
                      <a:pt x="750440" y="40325"/>
                      <a:pt x="748976" y="38595"/>
                      <a:pt x="747713" y="36609"/>
                    </a:cubicBezTo>
                    <a:cubicBezTo>
                      <a:pt x="747652" y="36591"/>
                      <a:pt x="747634" y="36488"/>
                      <a:pt x="747574" y="36470"/>
                    </a:cubicBezTo>
                    <a:cubicBezTo>
                      <a:pt x="735769" y="18016"/>
                      <a:pt x="719441" y="6169"/>
                      <a:pt x="7089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26">
                <a:extLst>
                  <a:ext uri="{FF2B5EF4-FFF2-40B4-BE49-F238E27FC236}">
                    <a16:creationId xmlns:a16="http://schemas.microsoft.com/office/drawing/2014/main" id="{26D79B02-3D97-9C9E-5D43-27D974D06F6F}"/>
                  </a:ext>
                </a:extLst>
              </p:cNvPr>
              <p:cNvSpPr/>
              <p:nvPr/>
            </p:nvSpPr>
            <p:spPr>
              <a:xfrm>
                <a:off x="740204" y="980378"/>
                <a:ext cx="592559" cy="117842"/>
              </a:xfrm>
              <a:custGeom>
                <a:avLst/>
                <a:gdLst/>
                <a:ahLst/>
                <a:cxnLst/>
                <a:rect l="l" t="t" r="r" b="b"/>
                <a:pathLst>
                  <a:path w="592559" h="117842" extrusionOk="0">
                    <a:moveTo>
                      <a:pt x="592495" y="0"/>
                    </a:moveTo>
                    <a:cubicBezTo>
                      <a:pt x="566494" y="27349"/>
                      <a:pt x="529569" y="45711"/>
                      <a:pt x="490525" y="56921"/>
                    </a:cubicBezTo>
                    <a:cubicBezTo>
                      <a:pt x="491053" y="56386"/>
                      <a:pt x="493518" y="55318"/>
                      <a:pt x="493530" y="54917"/>
                    </a:cubicBezTo>
                    <a:cubicBezTo>
                      <a:pt x="493306" y="55057"/>
                      <a:pt x="492486" y="55208"/>
                      <a:pt x="492243" y="55348"/>
                    </a:cubicBezTo>
                    <a:cubicBezTo>
                      <a:pt x="490956" y="56071"/>
                      <a:pt x="487312" y="57224"/>
                      <a:pt x="485375" y="58062"/>
                    </a:cubicBezTo>
                    <a:cubicBezTo>
                      <a:pt x="484295" y="58360"/>
                      <a:pt x="483171" y="58499"/>
                      <a:pt x="482084" y="58779"/>
                    </a:cubicBezTo>
                    <a:cubicBezTo>
                      <a:pt x="482042" y="58797"/>
                      <a:pt x="481987" y="58767"/>
                      <a:pt x="481945" y="58779"/>
                    </a:cubicBezTo>
                    <a:cubicBezTo>
                      <a:pt x="447394" y="67796"/>
                      <a:pt x="411507" y="72320"/>
                      <a:pt x="375542" y="75368"/>
                    </a:cubicBezTo>
                    <a:cubicBezTo>
                      <a:pt x="280718" y="83420"/>
                      <a:pt x="183910" y="84088"/>
                      <a:pt x="91084" y="65501"/>
                    </a:cubicBezTo>
                    <a:cubicBezTo>
                      <a:pt x="63893" y="60072"/>
                      <a:pt x="32955" y="53605"/>
                      <a:pt x="10136" y="67219"/>
                    </a:cubicBezTo>
                    <a:cubicBezTo>
                      <a:pt x="6996" y="69114"/>
                      <a:pt x="4106" y="71348"/>
                      <a:pt x="2272" y="74226"/>
                    </a:cubicBezTo>
                    <a:cubicBezTo>
                      <a:pt x="-1025" y="79461"/>
                      <a:pt x="-296" y="85982"/>
                      <a:pt x="1695" y="91672"/>
                    </a:cubicBezTo>
                    <a:cubicBezTo>
                      <a:pt x="2588" y="94271"/>
                      <a:pt x="4519" y="96408"/>
                      <a:pt x="5843" y="98825"/>
                    </a:cubicBezTo>
                    <a:cubicBezTo>
                      <a:pt x="9425" y="99384"/>
                      <a:pt x="13081" y="99863"/>
                      <a:pt x="16712" y="100398"/>
                    </a:cubicBezTo>
                    <a:cubicBezTo>
                      <a:pt x="16742" y="100422"/>
                      <a:pt x="16833" y="100373"/>
                      <a:pt x="16858" y="100398"/>
                    </a:cubicBezTo>
                    <a:cubicBezTo>
                      <a:pt x="90416" y="111230"/>
                      <a:pt x="172542" y="117843"/>
                      <a:pt x="259411" y="117843"/>
                    </a:cubicBezTo>
                    <a:cubicBezTo>
                      <a:pt x="296263" y="117843"/>
                      <a:pt x="332271" y="116616"/>
                      <a:pt x="367387" y="114558"/>
                    </a:cubicBezTo>
                    <a:cubicBezTo>
                      <a:pt x="367526" y="114534"/>
                      <a:pt x="367678" y="114576"/>
                      <a:pt x="367818" y="114558"/>
                    </a:cubicBezTo>
                    <a:cubicBezTo>
                      <a:pt x="399788" y="112676"/>
                      <a:pt x="431011" y="110010"/>
                      <a:pt x="460777" y="106549"/>
                    </a:cubicBezTo>
                    <a:cubicBezTo>
                      <a:pt x="460819" y="106530"/>
                      <a:pt x="460880" y="106561"/>
                      <a:pt x="460923" y="106549"/>
                    </a:cubicBezTo>
                    <a:cubicBezTo>
                      <a:pt x="477488" y="100798"/>
                      <a:pt x="493719" y="94289"/>
                      <a:pt x="508547" y="85666"/>
                    </a:cubicBezTo>
                    <a:cubicBezTo>
                      <a:pt x="526545" y="75265"/>
                      <a:pt x="542387" y="62544"/>
                      <a:pt x="558315" y="49913"/>
                    </a:cubicBezTo>
                    <a:cubicBezTo>
                      <a:pt x="575396" y="36366"/>
                      <a:pt x="593794" y="20287"/>
                      <a:pt x="592495" y="0"/>
                    </a:cubicBez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6" name="Google Shape;2856;p26">
                <a:extLst>
                  <a:ext uri="{FF2B5EF4-FFF2-40B4-BE49-F238E27FC236}">
                    <a16:creationId xmlns:a16="http://schemas.microsoft.com/office/drawing/2014/main" id="{8FB2A136-87F6-8185-5A0D-17D278C6E46B}"/>
                  </a:ext>
                </a:extLst>
              </p:cNvPr>
              <p:cNvSpPr/>
              <p:nvPr/>
            </p:nvSpPr>
            <p:spPr>
              <a:xfrm>
                <a:off x="747274" y="980378"/>
                <a:ext cx="585449" cy="117842"/>
              </a:xfrm>
              <a:custGeom>
                <a:avLst/>
                <a:gdLst/>
                <a:ahLst/>
                <a:cxnLst/>
                <a:rect l="l" t="t" r="r" b="b"/>
                <a:pathLst>
                  <a:path w="585449" h="117842" extrusionOk="0">
                    <a:moveTo>
                      <a:pt x="585425" y="0"/>
                    </a:moveTo>
                    <a:cubicBezTo>
                      <a:pt x="565891" y="16195"/>
                      <a:pt x="522511" y="40860"/>
                      <a:pt x="486746" y="54777"/>
                    </a:cubicBezTo>
                    <a:cubicBezTo>
                      <a:pt x="486746" y="54814"/>
                      <a:pt x="486485" y="54874"/>
                      <a:pt x="486461" y="54917"/>
                    </a:cubicBezTo>
                    <a:cubicBezTo>
                      <a:pt x="486236" y="55057"/>
                      <a:pt x="485416" y="55208"/>
                      <a:pt x="485174" y="55348"/>
                    </a:cubicBezTo>
                    <a:cubicBezTo>
                      <a:pt x="483886" y="56071"/>
                      <a:pt x="480243" y="57224"/>
                      <a:pt x="478306" y="58062"/>
                    </a:cubicBezTo>
                    <a:cubicBezTo>
                      <a:pt x="478215" y="58087"/>
                      <a:pt x="478112" y="58044"/>
                      <a:pt x="478020" y="58062"/>
                    </a:cubicBezTo>
                    <a:cubicBezTo>
                      <a:pt x="477025" y="58311"/>
                      <a:pt x="476011" y="58524"/>
                      <a:pt x="475015" y="58779"/>
                    </a:cubicBezTo>
                    <a:cubicBezTo>
                      <a:pt x="470169" y="60370"/>
                      <a:pt x="464674" y="62695"/>
                      <a:pt x="460429" y="63643"/>
                    </a:cubicBezTo>
                    <a:cubicBezTo>
                      <a:pt x="425848" y="71385"/>
                      <a:pt x="389445" y="74828"/>
                      <a:pt x="353170" y="77232"/>
                    </a:cubicBezTo>
                    <a:cubicBezTo>
                      <a:pt x="263976" y="83238"/>
                      <a:pt x="172996" y="83687"/>
                      <a:pt x="85727" y="69933"/>
                    </a:cubicBezTo>
                    <a:cubicBezTo>
                      <a:pt x="60236" y="65932"/>
                      <a:pt x="31132" y="61141"/>
                      <a:pt x="9642" y="71221"/>
                    </a:cubicBezTo>
                    <a:cubicBezTo>
                      <a:pt x="6643" y="72623"/>
                      <a:pt x="3758" y="74233"/>
                      <a:pt x="2064" y="76370"/>
                    </a:cubicBezTo>
                    <a:cubicBezTo>
                      <a:pt x="-1014" y="80244"/>
                      <a:pt x="-213" y="85035"/>
                      <a:pt x="1639" y="89243"/>
                    </a:cubicBezTo>
                    <a:cubicBezTo>
                      <a:pt x="3254" y="92983"/>
                      <a:pt x="5707" y="96414"/>
                      <a:pt x="8786" y="99681"/>
                    </a:cubicBezTo>
                    <a:cubicBezTo>
                      <a:pt x="9053" y="99960"/>
                      <a:pt x="9509" y="100124"/>
                      <a:pt x="9788" y="100398"/>
                    </a:cubicBezTo>
                    <a:cubicBezTo>
                      <a:pt x="83346" y="111230"/>
                      <a:pt x="165473" y="117843"/>
                      <a:pt x="252342" y="117843"/>
                    </a:cubicBezTo>
                    <a:cubicBezTo>
                      <a:pt x="289194" y="117843"/>
                      <a:pt x="325202" y="116616"/>
                      <a:pt x="360317" y="114558"/>
                    </a:cubicBezTo>
                    <a:cubicBezTo>
                      <a:pt x="401748" y="108455"/>
                      <a:pt x="443196" y="100665"/>
                      <a:pt x="478166" y="84665"/>
                    </a:cubicBezTo>
                    <a:cubicBezTo>
                      <a:pt x="495108" y="76922"/>
                      <a:pt x="510130" y="67553"/>
                      <a:pt x="525074" y="58208"/>
                    </a:cubicBezTo>
                    <a:cubicBezTo>
                      <a:pt x="541171" y="48195"/>
                      <a:pt x="586658" y="15023"/>
                      <a:pt x="585425"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7" name="Google Shape;2857;p26">
                <a:extLst>
                  <a:ext uri="{FF2B5EF4-FFF2-40B4-BE49-F238E27FC236}">
                    <a16:creationId xmlns:a16="http://schemas.microsoft.com/office/drawing/2014/main" id="{86911E58-D26B-1441-EEC2-7342B9562DE3}"/>
                  </a:ext>
                </a:extLst>
              </p:cNvPr>
              <p:cNvSpPr/>
              <p:nvPr/>
            </p:nvSpPr>
            <p:spPr>
              <a:xfrm>
                <a:off x="853078" y="1035095"/>
                <a:ext cx="380940" cy="60776"/>
              </a:xfrm>
              <a:custGeom>
                <a:avLst/>
                <a:gdLst/>
                <a:ahLst/>
                <a:cxnLst/>
                <a:rect l="l" t="t" r="r" b="b"/>
                <a:pathLst>
                  <a:path w="380940" h="60776" extrusionOk="0">
                    <a:moveTo>
                      <a:pt x="4211" y="44612"/>
                    </a:moveTo>
                    <a:cubicBezTo>
                      <a:pt x="2845" y="43386"/>
                      <a:pt x="1709" y="42086"/>
                      <a:pt x="950" y="40726"/>
                    </a:cubicBezTo>
                    <a:cubicBezTo>
                      <a:pt x="-191" y="38813"/>
                      <a:pt x="-568" y="36700"/>
                      <a:pt x="1327" y="34927"/>
                    </a:cubicBezTo>
                    <a:cubicBezTo>
                      <a:pt x="2389" y="33974"/>
                      <a:pt x="4059" y="33221"/>
                      <a:pt x="5802" y="32541"/>
                    </a:cubicBezTo>
                    <a:cubicBezTo>
                      <a:pt x="18705" y="27969"/>
                      <a:pt x="36230" y="30148"/>
                      <a:pt x="51556" y="31994"/>
                    </a:cubicBezTo>
                    <a:cubicBezTo>
                      <a:pt x="104062" y="38200"/>
                      <a:pt x="158845" y="38680"/>
                      <a:pt x="212493" y="35267"/>
                    </a:cubicBezTo>
                    <a:cubicBezTo>
                      <a:pt x="289659" y="30355"/>
                      <a:pt x="366065" y="9205"/>
                      <a:pt x="380936" y="0"/>
                    </a:cubicBezTo>
                    <a:cubicBezTo>
                      <a:pt x="381695" y="6752"/>
                      <a:pt x="297923" y="35200"/>
                      <a:pt x="287758" y="38680"/>
                    </a:cubicBezTo>
                    <a:cubicBezTo>
                      <a:pt x="264538" y="46659"/>
                      <a:pt x="236618" y="50278"/>
                      <a:pt x="209075" y="53138"/>
                    </a:cubicBezTo>
                    <a:cubicBezTo>
                      <a:pt x="173795" y="56824"/>
                      <a:pt x="138054" y="59483"/>
                      <a:pt x="102089" y="60509"/>
                    </a:cubicBezTo>
                    <a:cubicBezTo>
                      <a:pt x="75080" y="61256"/>
                      <a:pt x="46546" y="60849"/>
                      <a:pt x="23332" y="53824"/>
                    </a:cubicBezTo>
                    <a:cubicBezTo>
                      <a:pt x="15669" y="51504"/>
                      <a:pt x="8613" y="48365"/>
                      <a:pt x="4284" y="44479"/>
                    </a:cubicBezTo>
                    <a:lnTo>
                      <a:pt x="4211" y="44612"/>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8" name="Google Shape;2858;p26">
                <a:extLst>
                  <a:ext uri="{FF2B5EF4-FFF2-40B4-BE49-F238E27FC236}">
                    <a16:creationId xmlns:a16="http://schemas.microsoft.com/office/drawing/2014/main" id="{52FED8B2-D4D7-4A9F-B4A0-BC49192E4821}"/>
                  </a:ext>
                </a:extLst>
              </p:cNvPr>
              <p:cNvSpPr/>
              <p:nvPr/>
            </p:nvSpPr>
            <p:spPr>
              <a:xfrm>
                <a:off x="1260191" y="919596"/>
                <a:ext cx="114915" cy="158605"/>
              </a:xfrm>
              <a:custGeom>
                <a:avLst/>
                <a:gdLst/>
                <a:ahLst/>
                <a:cxnLst/>
                <a:rect l="l" t="t" r="r" b="b"/>
                <a:pathLst>
                  <a:path w="114915" h="158605" extrusionOk="0">
                    <a:moveTo>
                      <a:pt x="80657" y="0"/>
                    </a:moveTo>
                    <a:cubicBezTo>
                      <a:pt x="85253" y="14136"/>
                      <a:pt x="93075" y="45790"/>
                      <a:pt x="78513" y="80663"/>
                    </a:cubicBezTo>
                    <a:cubicBezTo>
                      <a:pt x="75787" y="87197"/>
                      <a:pt x="66302" y="108164"/>
                      <a:pt x="36324" y="133436"/>
                    </a:cubicBezTo>
                    <a:cubicBezTo>
                      <a:pt x="24738" y="143219"/>
                      <a:pt x="12454" y="151410"/>
                      <a:pt x="0" y="158606"/>
                    </a:cubicBezTo>
                    <a:cubicBezTo>
                      <a:pt x="23870" y="154750"/>
                      <a:pt x="46124" y="150323"/>
                      <a:pt x="67504" y="145447"/>
                    </a:cubicBezTo>
                    <a:cubicBezTo>
                      <a:pt x="67529" y="145423"/>
                      <a:pt x="67620" y="145471"/>
                      <a:pt x="67644" y="145447"/>
                    </a:cubicBezTo>
                    <a:cubicBezTo>
                      <a:pt x="70176" y="143225"/>
                      <a:pt x="72957" y="141421"/>
                      <a:pt x="75368" y="139011"/>
                    </a:cubicBezTo>
                    <a:cubicBezTo>
                      <a:pt x="90318" y="124012"/>
                      <a:pt x="119640" y="94708"/>
                      <a:pt x="114266" y="55633"/>
                    </a:cubicBezTo>
                    <a:cubicBezTo>
                      <a:pt x="110374" y="27434"/>
                      <a:pt x="90318" y="8137"/>
                      <a:pt x="80657" y="0"/>
                    </a:cubicBezTo>
                    <a:close/>
                  </a:path>
                </a:pathLst>
              </a:custGeom>
              <a:solidFill>
                <a:srgbClr val="FFFFFF">
                  <a:alpha val="4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9" name="Google Shape;2859;p26">
                <a:extLst>
                  <a:ext uri="{FF2B5EF4-FFF2-40B4-BE49-F238E27FC236}">
                    <a16:creationId xmlns:a16="http://schemas.microsoft.com/office/drawing/2014/main" id="{C48ED7AF-2043-20B1-F741-74E7B98DFECD}"/>
                  </a:ext>
                </a:extLst>
              </p:cNvPr>
              <p:cNvSpPr/>
              <p:nvPr/>
            </p:nvSpPr>
            <p:spPr>
              <a:xfrm>
                <a:off x="690824" y="627880"/>
                <a:ext cx="543193" cy="364669"/>
              </a:xfrm>
              <a:custGeom>
                <a:avLst/>
                <a:gdLst/>
                <a:ahLst/>
                <a:cxnLst/>
                <a:rect l="l" t="t" r="r" b="b"/>
                <a:pathLst>
                  <a:path w="543193" h="364669" extrusionOk="0">
                    <a:moveTo>
                      <a:pt x="60737" y="259133"/>
                    </a:moveTo>
                    <a:cubicBezTo>
                      <a:pt x="58156" y="258337"/>
                      <a:pt x="35173" y="251348"/>
                      <a:pt x="17120" y="262825"/>
                    </a:cubicBezTo>
                    <a:cubicBezTo>
                      <a:pt x="3239" y="271605"/>
                      <a:pt x="-1236" y="287235"/>
                      <a:pt x="282" y="297066"/>
                    </a:cubicBezTo>
                    <a:cubicBezTo>
                      <a:pt x="5595" y="333092"/>
                      <a:pt x="98888" y="349979"/>
                      <a:pt x="131046" y="355784"/>
                    </a:cubicBezTo>
                    <a:cubicBezTo>
                      <a:pt x="250201" y="377291"/>
                      <a:pt x="345237" y="354533"/>
                      <a:pt x="393936" y="342328"/>
                    </a:cubicBezTo>
                    <a:cubicBezTo>
                      <a:pt x="494661" y="317055"/>
                      <a:pt x="517262" y="288225"/>
                      <a:pt x="523255" y="279979"/>
                    </a:cubicBezTo>
                    <a:cubicBezTo>
                      <a:pt x="552760" y="239143"/>
                      <a:pt x="541077" y="194282"/>
                      <a:pt x="540093" y="190717"/>
                    </a:cubicBezTo>
                    <a:cubicBezTo>
                      <a:pt x="527499" y="145328"/>
                      <a:pt x="486166" y="121841"/>
                      <a:pt x="478278" y="117353"/>
                    </a:cubicBezTo>
                    <a:cubicBezTo>
                      <a:pt x="436562" y="93672"/>
                      <a:pt x="366022" y="81400"/>
                      <a:pt x="361620" y="80671"/>
                    </a:cubicBezTo>
                    <a:cubicBezTo>
                      <a:pt x="347666" y="78297"/>
                      <a:pt x="328550" y="75789"/>
                      <a:pt x="316643" y="62333"/>
                    </a:cubicBezTo>
                    <a:cubicBezTo>
                      <a:pt x="308755" y="53425"/>
                      <a:pt x="300564" y="35743"/>
                      <a:pt x="311032" y="25651"/>
                    </a:cubicBezTo>
                    <a:cubicBezTo>
                      <a:pt x="318313" y="18656"/>
                      <a:pt x="332497" y="17205"/>
                      <a:pt x="346148" y="21959"/>
                    </a:cubicBezTo>
                    <a:cubicBezTo>
                      <a:pt x="344405" y="18395"/>
                      <a:pt x="338491" y="7507"/>
                      <a:pt x="325065" y="2364"/>
                    </a:cubicBezTo>
                    <a:cubicBezTo>
                      <a:pt x="302385" y="-6277"/>
                      <a:pt x="278115" y="11205"/>
                      <a:pt x="271666" y="15820"/>
                    </a:cubicBezTo>
                    <a:cubicBezTo>
                      <a:pt x="267798" y="18595"/>
                      <a:pt x="242313" y="37395"/>
                      <a:pt x="243528" y="67148"/>
                    </a:cubicBezTo>
                    <a:cubicBezTo>
                      <a:pt x="243752" y="72953"/>
                      <a:pt x="244590" y="92482"/>
                      <a:pt x="260366" y="103830"/>
                    </a:cubicBezTo>
                    <a:cubicBezTo>
                      <a:pt x="277052" y="115835"/>
                      <a:pt x="293739" y="106800"/>
                      <a:pt x="325065" y="112404"/>
                    </a:cubicBezTo>
                    <a:cubicBezTo>
                      <a:pt x="330603" y="113394"/>
                      <a:pt x="368906" y="120590"/>
                      <a:pt x="389764" y="144204"/>
                    </a:cubicBezTo>
                    <a:cubicBezTo>
                      <a:pt x="416312" y="174225"/>
                      <a:pt x="405084" y="220143"/>
                      <a:pt x="389764" y="246928"/>
                    </a:cubicBezTo>
                    <a:cubicBezTo>
                      <a:pt x="362761" y="294096"/>
                      <a:pt x="306860" y="309933"/>
                      <a:pt x="274471" y="319035"/>
                    </a:cubicBezTo>
                    <a:cubicBezTo>
                      <a:pt x="216221" y="335533"/>
                      <a:pt x="169726" y="327481"/>
                      <a:pt x="121258" y="319035"/>
                    </a:cubicBezTo>
                    <a:cubicBezTo>
                      <a:pt x="59291" y="308281"/>
                      <a:pt x="52545" y="293507"/>
                      <a:pt x="50948" y="288492"/>
                    </a:cubicBezTo>
                    <a:cubicBezTo>
                      <a:pt x="47614" y="277738"/>
                      <a:pt x="54513" y="266656"/>
                      <a:pt x="60809" y="259133"/>
                    </a:cubicBezTo>
                    <a:lnTo>
                      <a:pt x="60737" y="259133"/>
                    </a:lnTo>
                    <a:close/>
                  </a:path>
                </a:pathLst>
              </a:custGeom>
              <a:solidFill>
                <a:srgbClr val="FFFFFF">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0" name="Google Shape;2860;p26">
                <a:extLst>
                  <a:ext uri="{FF2B5EF4-FFF2-40B4-BE49-F238E27FC236}">
                    <a16:creationId xmlns:a16="http://schemas.microsoft.com/office/drawing/2014/main" id="{20A778D2-80A2-C5C8-6579-9AF7ADD1C984}"/>
                  </a:ext>
                </a:extLst>
              </p:cNvPr>
              <p:cNvSpPr/>
              <p:nvPr/>
            </p:nvSpPr>
            <p:spPr>
              <a:xfrm>
                <a:off x="782532" y="633954"/>
                <a:ext cx="451485" cy="346439"/>
              </a:xfrm>
              <a:custGeom>
                <a:avLst/>
                <a:gdLst/>
                <a:ahLst/>
                <a:cxnLst/>
                <a:rect l="l" t="t" r="r" b="b"/>
                <a:pathLst>
                  <a:path w="451485" h="346439" extrusionOk="0">
                    <a:moveTo>
                      <a:pt x="212110" y="0"/>
                    </a:moveTo>
                    <a:cubicBezTo>
                      <a:pt x="188131" y="6266"/>
                      <a:pt x="171894" y="20579"/>
                      <a:pt x="172726" y="32978"/>
                    </a:cubicBezTo>
                    <a:cubicBezTo>
                      <a:pt x="173789" y="48480"/>
                      <a:pt x="201259" y="59762"/>
                      <a:pt x="213477" y="64772"/>
                    </a:cubicBezTo>
                    <a:cubicBezTo>
                      <a:pt x="216440" y="65962"/>
                      <a:pt x="221753" y="68008"/>
                      <a:pt x="227819" y="69921"/>
                    </a:cubicBezTo>
                    <a:cubicBezTo>
                      <a:pt x="238142" y="73285"/>
                      <a:pt x="245653" y="74931"/>
                      <a:pt x="254002" y="76844"/>
                    </a:cubicBezTo>
                    <a:cubicBezTo>
                      <a:pt x="294601" y="86079"/>
                      <a:pt x="308640" y="90433"/>
                      <a:pt x="316157" y="92874"/>
                    </a:cubicBezTo>
                    <a:cubicBezTo>
                      <a:pt x="319035" y="93797"/>
                      <a:pt x="321240" y="94520"/>
                      <a:pt x="324045" y="95509"/>
                    </a:cubicBezTo>
                    <a:cubicBezTo>
                      <a:pt x="327615" y="96766"/>
                      <a:pt x="367382" y="111145"/>
                      <a:pt x="385058" y="129544"/>
                    </a:cubicBezTo>
                    <a:cubicBezTo>
                      <a:pt x="409420" y="154810"/>
                      <a:pt x="404107" y="195707"/>
                      <a:pt x="387639" y="223408"/>
                    </a:cubicBezTo>
                    <a:cubicBezTo>
                      <a:pt x="350684" y="285806"/>
                      <a:pt x="236927" y="316349"/>
                      <a:pt x="162106" y="322281"/>
                    </a:cubicBezTo>
                    <a:cubicBezTo>
                      <a:pt x="117178" y="325846"/>
                      <a:pt x="66335" y="323933"/>
                      <a:pt x="23302" y="313446"/>
                    </a:cubicBezTo>
                    <a:cubicBezTo>
                      <a:pt x="19057" y="312390"/>
                      <a:pt x="7065" y="309354"/>
                      <a:pt x="3573" y="313446"/>
                    </a:cubicBezTo>
                    <a:cubicBezTo>
                      <a:pt x="-16690" y="337851"/>
                      <a:pt x="55175" y="340024"/>
                      <a:pt x="70130" y="342338"/>
                    </a:cubicBezTo>
                    <a:cubicBezTo>
                      <a:pt x="120742" y="350183"/>
                      <a:pt x="173030" y="345107"/>
                      <a:pt x="223799" y="340880"/>
                    </a:cubicBezTo>
                    <a:cubicBezTo>
                      <a:pt x="271988" y="336861"/>
                      <a:pt x="320402" y="328943"/>
                      <a:pt x="364115" y="310210"/>
                    </a:cubicBezTo>
                    <a:cubicBezTo>
                      <a:pt x="405704" y="292400"/>
                      <a:pt x="441518" y="259422"/>
                      <a:pt x="449642" y="218793"/>
                    </a:cubicBezTo>
                    <a:cubicBezTo>
                      <a:pt x="450929" y="212393"/>
                      <a:pt x="458143" y="173215"/>
                      <a:pt x="431353" y="138124"/>
                    </a:cubicBezTo>
                    <a:cubicBezTo>
                      <a:pt x="401982" y="99535"/>
                      <a:pt x="348030" y="87330"/>
                      <a:pt x="318811" y="80669"/>
                    </a:cubicBezTo>
                    <a:cubicBezTo>
                      <a:pt x="294601" y="75198"/>
                      <a:pt x="268576" y="72623"/>
                      <a:pt x="230175" y="57455"/>
                    </a:cubicBezTo>
                    <a:cubicBezTo>
                      <a:pt x="206500" y="48086"/>
                      <a:pt x="195497" y="40829"/>
                      <a:pt x="193596" y="30543"/>
                    </a:cubicBezTo>
                    <a:cubicBezTo>
                      <a:pt x="190943" y="16097"/>
                      <a:pt x="207714" y="3103"/>
                      <a:pt x="211886" y="0"/>
                    </a:cubicBezTo>
                    <a:lnTo>
                      <a:pt x="212110" y="0"/>
                    </a:lnTo>
                    <a:close/>
                  </a:path>
                </a:pathLst>
              </a:custGeom>
              <a:solidFill>
                <a:srgbClr val="FFFFFF">
                  <a:alpha val="2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1" name="Google Shape;2861;p26">
                <a:extLst>
                  <a:ext uri="{FF2B5EF4-FFF2-40B4-BE49-F238E27FC236}">
                    <a16:creationId xmlns:a16="http://schemas.microsoft.com/office/drawing/2014/main" id="{9AB05DBD-EA11-5248-2BD7-A053D4B59000}"/>
                  </a:ext>
                </a:extLst>
              </p:cNvPr>
              <p:cNvSpPr/>
              <p:nvPr/>
            </p:nvSpPr>
            <p:spPr>
              <a:xfrm>
                <a:off x="711988" y="621798"/>
                <a:ext cx="423266" cy="334285"/>
              </a:xfrm>
              <a:custGeom>
                <a:avLst/>
                <a:gdLst/>
                <a:ahLst/>
                <a:cxnLst/>
                <a:rect l="l" t="t" r="r" b="b"/>
                <a:pathLst>
                  <a:path w="423266" h="334285" extrusionOk="0">
                    <a:moveTo>
                      <a:pt x="285666" y="0"/>
                    </a:moveTo>
                    <a:cubicBezTo>
                      <a:pt x="280924" y="3018"/>
                      <a:pt x="219412" y="32832"/>
                      <a:pt x="227907" y="62373"/>
                    </a:cubicBezTo>
                    <a:cubicBezTo>
                      <a:pt x="229741" y="68804"/>
                      <a:pt x="235789" y="80663"/>
                      <a:pt x="284288" y="100428"/>
                    </a:cubicBezTo>
                    <a:cubicBezTo>
                      <a:pt x="332792" y="120193"/>
                      <a:pt x="415720" y="117515"/>
                      <a:pt x="422600" y="174126"/>
                    </a:cubicBezTo>
                    <a:cubicBezTo>
                      <a:pt x="426583" y="207086"/>
                      <a:pt x="412350" y="243331"/>
                      <a:pt x="389245" y="269793"/>
                    </a:cubicBezTo>
                    <a:cubicBezTo>
                      <a:pt x="347936" y="317162"/>
                      <a:pt x="280845" y="324461"/>
                      <a:pt x="227986" y="330224"/>
                    </a:cubicBezTo>
                    <a:cubicBezTo>
                      <a:pt x="194474" y="333843"/>
                      <a:pt x="64499" y="347979"/>
                      <a:pt x="18138" y="288216"/>
                    </a:cubicBezTo>
                    <a:cubicBezTo>
                      <a:pt x="2150" y="267583"/>
                      <a:pt x="-10857" y="229195"/>
                      <a:pt x="13474" y="208088"/>
                    </a:cubicBezTo>
                    <a:cubicBezTo>
                      <a:pt x="53715" y="173118"/>
                      <a:pt x="129829" y="177338"/>
                      <a:pt x="174126" y="184443"/>
                    </a:cubicBezTo>
                    <a:cubicBezTo>
                      <a:pt x="271433" y="199981"/>
                      <a:pt x="313969" y="141160"/>
                      <a:pt x="293772" y="126690"/>
                    </a:cubicBezTo>
                    <a:cubicBezTo>
                      <a:pt x="264936" y="105990"/>
                      <a:pt x="225460" y="130109"/>
                      <a:pt x="196696" y="108334"/>
                    </a:cubicBezTo>
                    <a:cubicBezTo>
                      <a:pt x="173744" y="90913"/>
                      <a:pt x="179099" y="60364"/>
                      <a:pt x="179482" y="58421"/>
                    </a:cubicBezTo>
                    <a:cubicBezTo>
                      <a:pt x="185372" y="27337"/>
                      <a:pt x="237010" y="2010"/>
                      <a:pt x="2856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26">
                <a:extLst>
                  <a:ext uri="{FF2B5EF4-FFF2-40B4-BE49-F238E27FC236}">
                    <a16:creationId xmlns:a16="http://schemas.microsoft.com/office/drawing/2014/main" id="{BF8B3F77-8652-D555-E483-A3B578BF63F8}"/>
                  </a:ext>
                </a:extLst>
              </p:cNvPr>
              <p:cNvSpPr/>
              <p:nvPr/>
            </p:nvSpPr>
            <p:spPr>
              <a:xfrm>
                <a:off x="747262" y="737278"/>
                <a:ext cx="324504" cy="194493"/>
              </a:xfrm>
              <a:custGeom>
                <a:avLst/>
                <a:gdLst/>
                <a:ahLst/>
                <a:cxnLst/>
                <a:rect l="l" t="t" r="r" b="b"/>
                <a:pathLst>
                  <a:path w="324504" h="194493" extrusionOk="0">
                    <a:moveTo>
                      <a:pt x="322457" y="46489"/>
                    </a:moveTo>
                    <a:cubicBezTo>
                      <a:pt x="313251" y="19182"/>
                      <a:pt x="273782" y="-401"/>
                      <a:pt x="224349" y="6"/>
                    </a:cubicBezTo>
                    <a:cubicBezTo>
                      <a:pt x="164647" y="480"/>
                      <a:pt x="76041" y="30634"/>
                      <a:pt x="56878" y="58682"/>
                    </a:cubicBezTo>
                    <a:cubicBezTo>
                      <a:pt x="93305" y="45402"/>
                      <a:pt x="141299" y="30902"/>
                      <a:pt x="194152" y="37478"/>
                    </a:cubicBezTo>
                    <a:cubicBezTo>
                      <a:pt x="203430" y="38625"/>
                      <a:pt x="218720" y="40119"/>
                      <a:pt x="226249" y="44995"/>
                    </a:cubicBezTo>
                    <a:cubicBezTo>
                      <a:pt x="235376" y="50891"/>
                      <a:pt x="237732" y="58141"/>
                      <a:pt x="235376" y="67899"/>
                    </a:cubicBezTo>
                    <a:cubicBezTo>
                      <a:pt x="232024" y="81586"/>
                      <a:pt x="221762" y="84027"/>
                      <a:pt x="208755" y="91884"/>
                    </a:cubicBezTo>
                    <a:cubicBezTo>
                      <a:pt x="167762" y="116616"/>
                      <a:pt x="113841" y="112141"/>
                      <a:pt x="67067" y="111735"/>
                    </a:cubicBezTo>
                    <a:cubicBezTo>
                      <a:pt x="48893" y="111534"/>
                      <a:pt x="6989" y="109974"/>
                      <a:pt x="904" y="131117"/>
                    </a:cubicBezTo>
                    <a:cubicBezTo>
                      <a:pt x="-2138" y="141683"/>
                      <a:pt x="2884" y="152934"/>
                      <a:pt x="10182" y="161739"/>
                    </a:cubicBezTo>
                    <a:cubicBezTo>
                      <a:pt x="32923" y="188979"/>
                      <a:pt x="75361" y="197516"/>
                      <a:pt x="113155" y="193588"/>
                    </a:cubicBezTo>
                    <a:cubicBezTo>
                      <a:pt x="176433" y="186945"/>
                      <a:pt x="254157" y="163093"/>
                      <a:pt x="294239" y="116750"/>
                    </a:cubicBezTo>
                    <a:cubicBezTo>
                      <a:pt x="308078" y="100762"/>
                      <a:pt x="331577" y="73656"/>
                      <a:pt x="322457" y="46422"/>
                    </a:cubicBezTo>
                    <a:lnTo>
                      <a:pt x="322457" y="46489"/>
                    </a:lnTo>
                    <a:close/>
                  </a:path>
                </a:pathLst>
              </a:custGeom>
              <a:solidFill>
                <a:srgbClr val="E9D9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26">
                <a:extLst>
                  <a:ext uri="{FF2B5EF4-FFF2-40B4-BE49-F238E27FC236}">
                    <a16:creationId xmlns:a16="http://schemas.microsoft.com/office/drawing/2014/main" id="{44AC2832-0D23-F1FC-8611-6C73A1F638A6}"/>
                  </a:ext>
                </a:extLst>
              </p:cNvPr>
              <p:cNvSpPr/>
              <p:nvPr/>
            </p:nvSpPr>
            <p:spPr>
              <a:xfrm>
                <a:off x="789588" y="773748"/>
                <a:ext cx="232797" cy="145866"/>
              </a:xfrm>
              <a:custGeom>
                <a:avLst/>
                <a:gdLst/>
                <a:ahLst/>
                <a:cxnLst/>
                <a:rect l="l" t="t" r="r" b="b"/>
                <a:pathLst>
                  <a:path w="232797" h="145866" extrusionOk="0">
                    <a:moveTo>
                      <a:pt x="214799" y="0"/>
                    </a:moveTo>
                    <a:cubicBezTo>
                      <a:pt x="214799" y="0"/>
                      <a:pt x="236678" y="41188"/>
                      <a:pt x="203487" y="66903"/>
                    </a:cubicBezTo>
                    <a:cubicBezTo>
                      <a:pt x="165275" y="96517"/>
                      <a:pt x="114250" y="102505"/>
                      <a:pt x="67792" y="102978"/>
                    </a:cubicBezTo>
                    <a:cubicBezTo>
                      <a:pt x="55131" y="103112"/>
                      <a:pt x="42246" y="103045"/>
                      <a:pt x="29804" y="105668"/>
                    </a:cubicBezTo>
                    <a:cubicBezTo>
                      <a:pt x="16621" y="108431"/>
                      <a:pt x="-11924" y="121152"/>
                      <a:pt x="5455" y="135756"/>
                    </a:cubicBezTo>
                    <a:cubicBezTo>
                      <a:pt x="15869" y="144506"/>
                      <a:pt x="33101" y="144573"/>
                      <a:pt x="46442" y="145514"/>
                    </a:cubicBezTo>
                    <a:cubicBezTo>
                      <a:pt x="62175" y="146595"/>
                      <a:pt x="78133" y="145113"/>
                      <a:pt x="93568" y="142150"/>
                    </a:cubicBezTo>
                    <a:cubicBezTo>
                      <a:pt x="123462" y="136296"/>
                      <a:pt x="151709" y="124176"/>
                      <a:pt x="177862" y="109979"/>
                    </a:cubicBezTo>
                    <a:cubicBezTo>
                      <a:pt x="273918" y="57746"/>
                      <a:pt x="214799" y="67"/>
                      <a:pt x="214799" y="67"/>
                    </a:cubicBezTo>
                    <a:lnTo>
                      <a:pt x="214799" y="0"/>
                    </a:lnTo>
                    <a:close/>
                  </a:path>
                </a:pathLst>
              </a:custGeom>
              <a:solidFill>
                <a:srgbClr val="FFFFFF">
                  <a:alpha val="5411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26">
                <a:extLst>
                  <a:ext uri="{FF2B5EF4-FFF2-40B4-BE49-F238E27FC236}">
                    <a16:creationId xmlns:a16="http://schemas.microsoft.com/office/drawing/2014/main" id="{5D3C8800-DA25-1FF4-2C4A-222D52971E33}"/>
                  </a:ext>
                </a:extLst>
              </p:cNvPr>
              <p:cNvSpPr/>
              <p:nvPr/>
            </p:nvSpPr>
            <p:spPr>
              <a:xfrm>
                <a:off x="860131" y="761589"/>
                <a:ext cx="112869" cy="18237"/>
              </a:xfrm>
              <a:custGeom>
                <a:avLst/>
                <a:gdLst/>
                <a:ahLst/>
                <a:cxnLst/>
                <a:rect l="l" t="t" r="r" b="b"/>
                <a:pathLst>
                  <a:path w="112869" h="18237" extrusionOk="0">
                    <a:moveTo>
                      <a:pt x="0" y="18237"/>
                    </a:moveTo>
                    <a:cubicBezTo>
                      <a:pt x="34095" y="5813"/>
                      <a:pt x="55603" y="2644"/>
                      <a:pt x="76066" y="725"/>
                    </a:cubicBezTo>
                    <a:cubicBezTo>
                      <a:pt x="89929" y="-587"/>
                      <a:pt x="110611" y="-423"/>
                      <a:pt x="112481" y="3791"/>
                    </a:cubicBezTo>
                    <a:cubicBezTo>
                      <a:pt x="116683" y="12930"/>
                      <a:pt x="85654" y="10957"/>
                      <a:pt x="75089" y="11121"/>
                    </a:cubicBezTo>
                    <a:cubicBezTo>
                      <a:pt x="37393" y="11776"/>
                      <a:pt x="40690" y="11886"/>
                      <a:pt x="0" y="1823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p26">
                <a:extLst>
                  <a:ext uri="{FF2B5EF4-FFF2-40B4-BE49-F238E27FC236}">
                    <a16:creationId xmlns:a16="http://schemas.microsoft.com/office/drawing/2014/main" id="{3F986538-B182-4C07-E964-11234094A6B1}"/>
                  </a:ext>
                </a:extLst>
              </p:cNvPr>
              <p:cNvSpPr/>
              <p:nvPr/>
            </p:nvSpPr>
            <p:spPr>
              <a:xfrm>
                <a:off x="1012253" y="844283"/>
                <a:ext cx="276098" cy="184280"/>
              </a:xfrm>
              <a:custGeom>
                <a:avLst/>
                <a:gdLst/>
                <a:ahLst/>
                <a:cxnLst/>
                <a:rect l="l" t="t" r="r" b="b"/>
                <a:pathLst>
                  <a:path w="276098" h="184280" extrusionOk="0">
                    <a:moveTo>
                      <a:pt x="241574" y="0"/>
                    </a:moveTo>
                    <a:cubicBezTo>
                      <a:pt x="241574" y="0"/>
                      <a:pt x="279592" y="34150"/>
                      <a:pt x="243827" y="66909"/>
                    </a:cubicBezTo>
                    <a:cubicBezTo>
                      <a:pt x="202664" y="104636"/>
                      <a:pt x="139355" y="122846"/>
                      <a:pt x="80479" y="134645"/>
                    </a:cubicBezTo>
                    <a:cubicBezTo>
                      <a:pt x="64430" y="137863"/>
                      <a:pt x="48054" y="140948"/>
                      <a:pt x="32910" y="146504"/>
                    </a:cubicBezTo>
                    <a:cubicBezTo>
                      <a:pt x="16849" y="152369"/>
                      <a:pt x="-16245" y="171539"/>
                      <a:pt x="9459" y="181297"/>
                    </a:cubicBezTo>
                    <a:cubicBezTo>
                      <a:pt x="24858" y="187145"/>
                      <a:pt x="46760" y="182997"/>
                      <a:pt x="63932" y="180641"/>
                    </a:cubicBezTo>
                    <a:cubicBezTo>
                      <a:pt x="84177" y="177830"/>
                      <a:pt x="104076" y="172511"/>
                      <a:pt x="122942" y="165904"/>
                    </a:cubicBezTo>
                    <a:cubicBezTo>
                      <a:pt x="159454" y="152989"/>
                      <a:pt x="192311" y="134469"/>
                      <a:pt x="221991" y="114467"/>
                    </a:cubicBezTo>
                    <a:cubicBezTo>
                      <a:pt x="330993" y="40927"/>
                      <a:pt x="241592" y="67"/>
                      <a:pt x="241592" y="67"/>
                    </a:cubicBezTo>
                    <a:lnTo>
                      <a:pt x="241574" y="0"/>
                    </a:lnTo>
                    <a:close/>
                  </a:path>
                </a:pathLst>
              </a:custGeom>
              <a:solidFill>
                <a:srgbClr val="FFFFFF">
                  <a:alpha val="3529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p26">
                <a:extLst>
                  <a:ext uri="{FF2B5EF4-FFF2-40B4-BE49-F238E27FC236}">
                    <a16:creationId xmlns:a16="http://schemas.microsoft.com/office/drawing/2014/main" id="{329B5A93-A61C-3E8C-7673-83147F452A14}"/>
                  </a:ext>
                </a:extLst>
              </p:cNvPr>
              <p:cNvSpPr/>
              <p:nvPr/>
            </p:nvSpPr>
            <p:spPr>
              <a:xfrm>
                <a:off x="1075856" y="965957"/>
                <a:ext cx="107958" cy="42640"/>
              </a:xfrm>
              <a:custGeom>
                <a:avLst/>
                <a:gdLst/>
                <a:ahLst/>
                <a:cxnLst/>
                <a:rect l="l" t="t" r="r" b="b"/>
                <a:pathLst>
                  <a:path w="107958" h="42640" extrusionOk="0">
                    <a:moveTo>
                      <a:pt x="107959" y="0"/>
                    </a:moveTo>
                    <a:cubicBezTo>
                      <a:pt x="78253" y="21757"/>
                      <a:pt x="57954" y="30015"/>
                      <a:pt x="38274" y="36579"/>
                    </a:cubicBezTo>
                    <a:cubicBezTo>
                      <a:pt x="24946" y="41048"/>
                      <a:pt x="4343" y="45220"/>
                      <a:pt x="1070" y="40678"/>
                    </a:cubicBezTo>
                    <a:cubicBezTo>
                      <a:pt x="-6168" y="30853"/>
                      <a:pt x="25310" y="26614"/>
                      <a:pt x="35754" y="24192"/>
                    </a:cubicBezTo>
                    <a:cubicBezTo>
                      <a:pt x="72977" y="15460"/>
                      <a:pt x="69667" y="16031"/>
                      <a:pt x="107959"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7" name="Google Shape;2867;p26">
              <a:extLst>
                <a:ext uri="{FF2B5EF4-FFF2-40B4-BE49-F238E27FC236}">
                  <a16:creationId xmlns:a16="http://schemas.microsoft.com/office/drawing/2014/main" id="{BB8E53D5-C433-C4A4-3861-DF66A5DE3E9A}"/>
                </a:ext>
              </a:extLst>
            </p:cNvPr>
            <p:cNvGrpSpPr/>
            <p:nvPr/>
          </p:nvGrpSpPr>
          <p:grpSpPr>
            <a:xfrm>
              <a:off x="1154056" y="1577491"/>
              <a:ext cx="972154" cy="816641"/>
              <a:chOff x="578416" y="683996"/>
              <a:chExt cx="402049" cy="337734"/>
            </a:xfrm>
          </p:grpSpPr>
          <p:sp>
            <p:nvSpPr>
              <p:cNvPr id="2868" name="Google Shape;2868;p26">
                <a:extLst>
                  <a:ext uri="{FF2B5EF4-FFF2-40B4-BE49-F238E27FC236}">
                    <a16:creationId xmlns:a16="http://schemas.microsoft.com/office/drawing/2014/main" id="{DEFEA32A-4C96-CF50-192D-5124148FDF0E}"/>
                  </a:ext>
                </a:extLst>
              </p:cNvPr>
              <p:cNvSpPr/>
              <p:nvPr/>
            </p:nvSpPr>
            <p:spPr>
              <a:xfrm>
                <a:off x="600011" y="683996"/>
                <a:ext cx="380454" cy="337636"/>
              </a:xfrm>
              <a:custGeom>
                <a:avLst/>
                <a:gdLst/>
                <a:ahLst/>
                <a:cxnLst/>
                <a:rect l="l" t="t" r="r" b="b"/>
                <a:pathLst>
                  <a:path w="380454" h="337636" extrusionOk="0">
                    <a:moveTo>
                      <a:pt x="134158" y="217"/>
                    </a:moveTo>
                    <a:cubicBezTo>
                      <a:pt x="127643" y="-439"/>
                      <a:pt x="121382" y="369"/>
                      <a:pt x="115850" y="2932"/>
                    </a:cubicBezTo>
                    <a:cubicBezTo>
                      <a:pt x="81536" y="18816"/>
                      <a:pt x="98545" y="121206"/>
                      <a:pt x="98545" y="121206"/>
                    </a:cubicBezTo>
                    <a:cubicBezTo>
                      <a:pt x="98545" y="121206"/>
                      <a:pt x="953" y="149459"/>
                      <a:pt x="7" y="183846"/>
                    </a:cubicBezTo>
                    <a:cubicBezTo>
                      <a:pt x="-940" y="218239"/>
                      <a:pt x="94828" y="258789"/>
                      <a:pt x="94828" y="258789"/>
                    </a:cubicBezTo>
                    <a:cubicBezTo>
                      <a:pt x="94828" y="258789"/>
                      <a:pt x="86467" y="298076"/>
                      <a:pt x="85817" y="336161"/>
                    </a:cubicBezTo>
                    <a:cubicBezTo>
                      <a:pt x="91537" y="335930"/>
                      <a:pt x="97367" y="335985"/>
                      <a:pt x="103548" y="336732"/>
                    </a:cubicBezTo>
                    <a:cubicBezTo>
                      <a:pt x="160997" y="343648"/>
                      <a:pt x="196319" y="309504"/>
                      <a:pt x="239128" y="281955"/>
                    </a:cubicBezTo>
                    <a:cubicBezTo>
                      <a:pt x="251473" y="274012"/>
                      <a:pt x="264267" y="266477"/>
                      <a:pt x="278603" y="260787"/>
                    </a:cubicBezTo>
                    <a:cubicBezTo>
                      <a:pt x="285319" y="258121"/>
                      <a:pt x="292709" y="256779"/>
                      <a:pt x="300050" y="255498"/>
                    </a:cubicBezTo>
                    <a:cubicBezTo>
                      <a:pt x="316591" y="252608"/>
                      <a:pt x="334103" y="251691"/>
                      <a:pt x="351536" y="250209"/>
                    </a:cubicBezTo>
                    <a:cubicBezTo>
                      <a:pt x="357955" y="249663"/>
                      <a:pt x="364172" y="248564"/>
                      <a:pt x="370415" y="247489"/>
                    </a:cubicBezTo>
                    <a:cubicBezTo>
                      <a:pt x="357019" y="221190"/>
                      <a:pt x="341244" y="198432"/>
                      <a:pt x="341244" y="198432"/>
                    </a:cubicBezTo>
                    <a:cubicBezTo>
                      <a:pt x="341244" y="198432"/>
                      <a:pt x="398839" y="115686"/>
                      <a:pt x="374422" y="85598"/>
                    </a:cubicBezTo>
                    <a:cubicBezTo>
                      <a:pt x="365265" y="74310"/>
                      <a:pt x="344517" y="70436"/>
                      <a:pt x="322220" y="70005"/>
                    </a:cubicBezTo>
                    <a:cubicBezTo>
                      <a:pt x="286558" y="69313"/>
                      <a:pt x="248418" y="77219"/>
                      <a:pt x="245279" y="77874"/>
                    </a:cubicBezTo>
                    <a:cubicBezTo>
                      <a:pt x="245145" y="77899"/>
                      <a:pt x="243561" y="78160"/>
                      <a:pt x="243561" y="78160"/>
                    </a:cubicBezTo>
                    <a:cubicBezTo>
                      <a:pt x="243561" y="78160"/>
                      <a:pt x="243421" y="78014"/>
                      <a:pt x="243421" y="78014"/>
                    </a:cubicBezTo>
                    <a:cubicBezTo>
                      <a:pt x="243057" y="77595"/>
                      <a:pt x="179633" y="4796"/>
                      <a:pt x="134158" y="217"/>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p26">
                <a:extLst>
                  <a:ext uri="{FF2B5EF4-FFF2-40B4-BE49-F238E27FC236}">
                    <a16:creationId xmlns:a16="http://schemas.microsoft.com/office/drawing/2014/main" id="{1515F85C-A80D-2DAE-3297-D854C7A04213}"/>
                  </a:ext>
                </a:extLst>
              </p:cNvPr>
              <p:cNvSpPr/>
              <p:nvPr/>
            </p:nvSpPr>
            <p:spPr>
              <a:xfrm>
                <a:off x="578416" y="686454"/>
                <a:ext cx="380311" cy="335276"/>
              </a:xfrm>
              <a:custGeom>
                <a:avLst/>
                <a:gdLst/>
                <a:ahLst/>
                <a:cxnLst/>
                <a:rect l="l" t="t" r="r" b="b"/>
                <a:pathLst>
                  <a:path w="380311" h="335276" extrusionOk="0">
                    <a:moveTo>
                      <a:pt x="135588" y="474"/>
                    </a:moveTo>
                    <a:cubicBezTo>
                      <a:pt x="99337" y="11246"/>
                      <a:pt x="98402" y="122179"/>
                      <a:pt x="98402" y="122179"/>
                    </a:cubicBezTo>
                    <a:cubicBezTo>
                      <a:pt x="98402" y="122179"/>
                      <a:pt x="953" y="150433"/>
                      <a:pt x="7" y="184819"/>
                    </a:cubicBezTo>
                    <a:cubicBezTo>
                      <a:pt x="-939" y="219212"/>
                      <a:pt x="94686" y="259762"/>
                      <a:pt x="94686" y="259762"/>
                    </a:cubicBezTo>
                    <a:cubicBezTo>
                      <a:pt x="94686" y="259762"/>
                      <a:pt x="92312" y="298284"/>
                      <a:pt x="95682" y="335276"/>
                    </a:cubicBezTo>
                    <a:cubicBezTo>
                      <a:pt x="99519" y="334584"/>
                      <a:pt x="103357" y="333861"/>
                      <a:pt x="107413" y="333703"/>
                    </a:cubicBezTo>
                    <a:cubicBezTo>
                      <a:pt x="113133" y="333473"/>
                      <a:pt x="118962" y="333527"/>
                      <a:pt x="125144" y="334274"/>
                    </a:cubicBezTo>
                    <a:cubicBezTo>
                      <a:pt x="182593" y="341190"/>
                      <a:pt x="217915" y="307046"/>
                      <a:pt x="260724" y="279497"/>
                    </a:cubicBezTo>
                    <a:cubicBezTo>
                      <a:pt x="273068" y="271555"/>
                      <a:pt x="285863" y="264019"/>
                      <a:pt x="300199" y="258329"/>
                    </a:cubicBezTo>
                    <a:cubicBezTo>
                      <a:pt x="306915" y="255664"/>
                      <a:pt x="314305" y="254322"/>
                      <a:pt x="321646" y="253040"/>
                    </a:cubicBezTo>
                    <a:cubicBezTo>
                      <a:pt x="338187" y="250150"/>
                      <a:pt x="355699" y="249233"/>
                      <a:pt x="373132" y="247752"/>
                    </a:cubicBezTo>
                    <a:cubicBezTo>
                      <a:pt x="358449" y="221860"/>
                      <a:pt x="341101" y="199551"/>
                      <a:pt x="341101" y="199551"/>
                    </a:cubicBezTo>
                    <a:cubicBezTo>
                      <a:pt x="341101" y="199551"/>
                      <a:pt x="398696" y="116665"/>
                      <a:pt x="374280" y="86571"/>
                    </a:cubicBezTo>
                    <a:cubicBezTo>
                      <a:pt x="356962" y="65234"/>
                      <a:pt x="299489" y="70602"/>
                      <a:pt x="266875" y="75417"/>
                    </a:cubicBezTo>
                    <a:cubicBezTo>
                      <a:pt x="266741" y="75441"/>
                      <a:pt x="265156" y="75702"/>
                      <a:pt x="265156" y="75702"/>
                    </a:cubicBezTo>
                    <a:cubicBezTo>
                      <a:pt x="265156" y="75702"/>
                      <a:pt x="265017" y="75556"/>
                      <a:pt x="265017" y="75556"/>
                    </a:cubicBezTo>
                    <a:cubicBezTo>
                      <a:pt x="252520" y="77445"/>
                      <a:pt x="243418" y="79133"/>
                      <a:pt x="243418" y="79133"/>
                    </a:cubicBezTo>
                    <a:cubicBezTo>
                      <a:pt x="243418" y="79133"/>
                      <a:pt x="174183" y="-7122"/>
                      <a:pt x="137446" y="474"/>
                    </a:cubicBezTo>
                    <a:cubicBezTo>
                      <a:pt x="136869" y="595"/>
                      <a:pt x="136147" y="310"/>
                      <a:pt x="135588" y="474"/>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0" name="Google Shape;2870;p26">
                <a:extLst>
                  <a:ext uri="{FF2B5EF4-FFF2-40B4-BE49-F238E27FC236}">
                    <a16:creationId xmlns:a16="http://schemas.microsoft.com/office/drawing/2014/main" id="{C2E7ACDB-6E14-16D8-0493-5A0D12E00B97}"/>
                  </a:ext>
                </a:extLst>
              </p:cNvPr>
              <p:cNvSpPr/>
              <p:nvPr/>
            </p:nvSpPr>
            <p:spPr>
              <a:xfrm>
                <a:off x="648207" y="756277"/>
                <a:ext cx="251854" cy="261086"/>
              </a:xfrm>
              <a:custGeom>
                <a:avLst/>
                <a:gdLst/>
                <a:ahLst/>
                <a:cxnLst/>
                <a:rect l="l" t="t" r="r" b="b"/>
                <a:pathLst>
                  <a:path w="251854" h="261086" extrusionOk="0">
                    <a:moveTo>
                      <a:pt x="88106" y="584"/>
                    </a:moveTo>
                    <a:cubicBezTo>
                      <a:pt x="64582" y="7573"/>
                      <a:pt x="63933" y="79529"/>
                      <a:pt x="63933" y="79529"/>
                    </a:cubicBezTo>
                    <a:cubicBezTo>
                      <a:pt x="63933" y="79529"/>
                      <a:pt x="624" y="97830"/>
                      <a:pt x="5" y="120145"/>
                    </a:cubicBezTo>
                    <a:cubicBezTo>
                      <a:pt x="-609" y="142461"/>
                      <a:pt x="61504" y="168771"/>
                      <a:pt x="61504" y="168771"/>
                    </a:cubicBezTo>
                    <a:cubicBezTo>
                      <a:pt x="61504" y="168771"/>
                      <a:pt x="55632" y="252531"/>
                      <a:pt x="78664" y="260443"/>
                    </a:cubicBezTo>
                    <a:cubicBezTo>
                      <a:pt x="101702" y="268361"/>
                      <a:pt x="153607" y="200523"/>
                      <a:pt x="153607" y="200523"/>
                    </a:cubicBezTo>
                    <a:cubicBezTo>
                      <a:pt x="153607" y="200523"/>
                      <a:pt x="172102" y="205715"/>
                      <a:pt x="190932" y="209674"/>
                    </a:cubicBezTo>
                    <a:cubicBezTo>
                      <a:pt x="203277" y="201731"/>
                      <a:pt x="216071" y="194196"/>
                      <a:pt x="230408" y="188506"/>
                    </a:cubicBezTo>
                    <a:cubicBezTo>
                      <a:pt x="237123" y="185840"/>
                      <a:pt x="244513" y="184498"/>
                      <a:pt x="251855" y="183217"/>
                    </a:cubicBezTo>
                    <a:cubicBezTo>
                      <a:pt x="243809" y="159299"/>
                      <a:pt x="221396" y="129727"/>
                      <a:pt x="221396" y="129727"/>
                    </a:cubicBezTo>
                    <a:cubicBezTo>
                      <a:pt x="221396" y="129727"/>
                      <a:pt x="258838" y="75891"/>
                      <a:pt x="242989" y="56363"/>
                    </a:cubicBezTo>
                    <a:cubicBezTo>
                      <a:pt x="227147" y="36835"/>
                      <a:pt x="158039" y="51645"/>
                      <a:pt x="158039" y="51645"/>
                    </a:cubicBezTo>
                    <a:cubicBezTo>
                      <a:pt x="158039" y="51645"/>
                      <a:pt x="111630" y="-6405"/>
                      <a:pt x="88106" y="584"/>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71" name="Google Shape;2871;p26">
              <a:extLst>
                <a:ext uri="{FF2B5EF4-FFF2-40B4-BE49-F238E27FC236}">
                  <a16:creationId xmlns:a16="http://schemas.microsoft.com/office/drawing/2014/main" id="{0875CE38-452A-5D5E-3016-0AD58827390B}"/>
                </a:ext>
              </a:extLst>
            </p:cNvPr>
            <p:cNvSpPr/>
            <p:nvPr/>
          </p:nvSpPr>
          <p:spPr>
            <a:xfrm>
              <a:off x="1882752" y="2302952"/>
              <a:ext cx="123832" cy="124610"/>
            </a:xfrm>
            <a:custGeom>
              <a:avLst/>
              <a:gdLst/>
              <a:ahLst/>
              <a:cxnLst/>
              <a:rect l="l" t="t" r="r" b="b"/>
              <a:pathLst>
                <a:path w="51223" h="51545" extrusionOk="0">
                  <a:moveTo>
                    <a:pt x="31078" y="0"/>
                  </a:moveTo>
                  <a:cubicBezTo>
                    <a:pt x="26293" y="-24"/>
                    <a:pt x="18830" y="14810"/>
                    <a:pt x="18830" y="14810"/>
                  </a:cubicBezTo>
                  <a:cubicBezTo>
                    <a:pt x="18830" y="14810"/>
                    <a:pt x="2235" y="12867"/>
                    <a:pt x="219" y="17178"/>
                  </a:cubicBezTo>
                  <a:cubicBezTo>
                    <a:pt x="-1797" y="21490"/>
                    <a:pt x="10760" y="32049"/>
                    <a:pt x="10760" y="32049"/>
                  </a:cubicBezTo>
                  <a:cubicBezTo>
                    <a:pt x="10760" y="32049"/>
                    <a:pt x="6024" y="44345"/>
                    <a:pt x="9242" y="47290"/>
                  </a:cubicBezTo>
                  <a:cubicBezTo>
                    <a:pt x="12461" y="50235"/>
                    <a:pt x="23640" y="43829"/>
                    <a:pt x="23640" y="43829"/>
                  </a:cubicBezTo>
                  <a:cubicBezTo>
                    <a:pt x="23640" y="43829"/>
                    <a:pt x="33829" y="53532"/>
                    <a:pt x="38006" y="51176"/>
                  </a:cubicBezTo>
                  <a:cubicBezTo>
                    <a:pt x="42184" y="48820"/>
                    <a:pt x="40344" y="34411"/>
                    <a:pt x="40344" y="34411"/>
                  </a:cubicBezTo>
                  <a:cubicBezTo>
                    <a:pt x="40344" y="34411"/>
                    <a:pt x="51796" y="26693"/>
                    <a:pt x="51201" y="21817"/>
                  </a:cubicBezTo>
                  <a:cubicBezTo>
                    <a:pt x="50612" y="16941"/>
                    <a:pt x="37982" y="14895"/>
                    <a:pt x="37982" y="14895"/>
                  </a:cubicBezTo>
                  <a:cubicBezTo>
                    <a:pt x="37982" y="14895"/>
                    <a:pt x="35869" y="24"/>
                    <a:pt x="31078" y="0"/>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26">
              <a:extLst>
                <a:ext uri="{FF2B5EF4-FFF2-40B4-BE49-F238E27FC236}">
                  <a16:creationId xmlns:a16="http://schemas.microsoft.com/office/drawing/2014/main" id="{5CA1F956-8BE8-752E-4AD8-0B246AD2E002}"/>
                </a:ext>
              </a:extLst>
            </p:cNvPr>
            <p:cNvSpPr/>
            <p:nvPr/>
          </p:nvSpPr>
          <p:spPr>
            <a:xfrm>
              <a:off x="2131309" y="1955833"/>
              <a:ext cx="123314" cy="120152"/>
            </a:xfrm>
            <a:custGeom>
              <a:avLst/>
              <a:gdLst/>
              <a:ahLst/>
              <a:cxnLst/>
              <a:rect l="l" t="t" r="r" b="b"/>
              <a:pathLst>
                <a:path w="51009" h="49701" extrusionOk="0">
                  <a:moveTo>
                    <a:pt x="9954" y="745"/>
                  </a:moveTo>
                  <a:cubicBezTo>
                    <a:pt x="6542" y="4097"/>
                    <a:pt x="11685" y="19885"/>
                    <a:pt x="11685" y="19885"/>
                  </a:cubicBezTo>
                  <a:cubicBezTo>
                    <a:pt x="11685" y="19885"/>
                    <a:pt x="-1468" y="30195"/>
                    <a:pt x="135" y="34677"/>
                  </a:cubicBezTo>
                  <a:cubicBezTo>
                    <a:pt x="1738" y="39158"/>
                    <a:pt x="18097" y="37810"/>
                    <a:pt x="18097" y="37810"/>
                  </a:cubicBezTo>
                  <a:cubicBezTo>
                    <a:pt x="18097" y="37810"/>
                    <a:pt x="23392" y="49875"/>
                    <a:pt x="27752" y="49699"/>
                  </a:cubicBezTo>
                  <a:cubicBezTo>
                    <a:pt x="32112" y="49529"/>
                    <a:pt x="35536" y="37106"/>
                    <a:pt x="35536" y="37106"/>
                  </a:cubicBezTo>
                  <a:cubicBezTo>
                    <a:pt x="35536" y="37106"/>
                    <a:pt x="49600" y="36820"/>
                    <a:pt x="50905" y="32205"/>
                  </a:cubicBezTo>
                  <a:cubicBezTo>
                    <a:pt x="52217" y="27590"/>
                    <a:pt x="40764" y="18652"/>
                    <a:pt x="40764" y="18652"/>
                  </a:cubicBezTo>
                  <a:cubicBezTo>
                    <a:pt x="40764" y="18652"/>
                    <a:pt x="43461" y="5117"/>
                    <a:pt x="39605" y="2069"/>
                  </a:cubicBezTo>
                  <a:cubicBezTo>
                    <a:pt x="35749" y="-979"/>
                    <a:pt x="25341" y="6465"/>
                    <a:pt x="25341" y="6465"/>
                  </a:cubicBezTo>
                  <a:cubicBezTo>
                    <a:pt x="25341" y="6465"/>
                    <a:pt x="13373" y="-2613"/>
                    <a:pt x="9954" y="74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26">
              <a:extLst>
                <a:ext uri="{FF2B5EF4-FFF2-40B4-BE49-F238E27FC236}">
                  <a16:creationId xmlns:a16="http://schemas.microsoft.com/office/drawing/2014/main" id="{CFAA9266-0BF1-4E6B-6F7B-C59BE7C9AD22}"/>
                </a:ext>
              </a:extLst>
            </p:cNvPr>
            <p:cNvSpPr/>
            <p:nvPr/>
          </p:nvSpPr>
          <p:spPr>
            <a:xfrm>
              <a:off x="2427746" y="2262806"/>
              <a:ext cx="126708" cy="119495"/>
            </a:xfrm>
            <a:custGeom>
              <a:avLst/>
              <a:gdLst/>
              <a:ahLst/>
              <a:cxnLst/>
              <a:rect l="l" t="t" r="r" b="b"/>
              <a:pathLst>
                <a:path w="52413" h="49429" extrusionOk="0">
                  <a:moveTo>
                    <a:pt x="232" y="29203"/>
                  </a:moveTo>
                  <a:cubicBezTo>
                    <a:pt x="2309" y="33514"/>
                    <a:pt x="18910" y="33733"/>
                    <a:pt x="18910" y="33733"/>
                  </a:cubicBezTo>
                  <a:cubicBezTo>
                    <a:pt x="18910" y="33733"/>
                    <a:pt x="24430" y="49502"/>
                    <a:pt x="29191" y="49429"/>
                  </a:cubicBezTo>
                  <a:cubicBezTo>
                    <a:pt x="33951" y="49350"/>
                    <a:pt x="37947" y="33435"/>
                    <a:pt x="37947" y="33435"/>
                  </a:cubicBezTo>
                  <a:cubicBezTo>
                    <a:pt x="37947" y="33435"/>
                    <a:pt x="51075" y="32312"/>
                    <a:pt x="52314" y="28128"/>
                  </a:cubicBezTo>
                  <a:cubicBezTo>
                    <a:pt x="53552" y="23944"/>
                    <a:pt x="42902" y="16700"/>
                    <a:pt x="42902" y="16700"/>
                  </a:cubicBezTo>
                  <a:cubicBezTo>
                    <a:pt x="42902" y="16700"/>
                    <a:pt x="47158" y="3293"/>
                    <a:pt x="43211" y="566"/>
                  </a:cubicBezTo>
                  <a:cubicBezTo>
                    <a:pt x="39264" y="-2154"/>
                    <a:pt x="27114" y="5807"/>
                    <a:pt x="27114" y="5807"/>
                  </a:cubicBezTo>
                  <a:cubicBezTo>
                    <a:pt x="27114" y="5807"/>
                    <a:pt x="15170" y="-1109"/>
                    <a:pt x="11041" y="1556"/>
                  </a:cubicBezTo>
                  <a:cubicBezTo>
                    <a:pt x="6912" y="4222"/>
                    <a:pt x="10610" y="16476"/>
                    <a:pt x="10610" y="16476"/>
                  </a:cubicBezTo>
                  <a:cubicBezTo>
                    <a:pt x="10610" y="16476"/>
                    <a:pt x="-1838" y="24886"/>
                    <a:pt x="232" y="29203"/>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26">
              <a:extLst>
                <a:ext uri="{FF2B5EF4-FFF2-40B4-BE49-F238E27FC236}">
                  <a16:creationId xmlns:a16="http://schemas.microsoft.com/office/drawing/2014/main" id="{0B71E7CB-8398-2502-A196-77AB705DB160}"/>
                </a:ext>
              </a:extLst>
            </p:cNvPr>
            <p:cNvSpPr/>
            <p:nvPr/>
          </p:nvSpPr>
          <p:spPr>
            <a:xfrm>
              <a:off x="2720572" y="2026404"/>
              <a:ext cx="125089" cy="122710"/>
            </a:xfrm>
            <a:custGeom>
              <a:avLst/>
              <a:gdLst/>
              <a:ahLst/>
              <a:cxnLst/>
              <a:rect l="l" t="t" r="r" b="b"/>
              <a:pathLst>
                <a:path w="51743" h="50759" extrusionOk="0">
                  <a:moveTo>
                    <a:pt x="51313" y="15565"/>
                  </a:moveTo>
                  <a:cubicBezTo>
                    <a:pt x="48599" y="11618"/>
                    <a:pt x="32161" y="13962"/>
                    <a:pt x="32161" y="13962"/>
                  </a:cubicBezTo>
                  <a:cubicBezTo>
                    <a:pt x="32161" y="13962"/>
                    <a:pt x="24280" y="-776"/>
                    <a:pt x="19592" y="32"/>
                  </a:cubicBezTo>
                  <a:cubicBezTo>
                    <a:pt x="14898" y="840"/>
                    <a:pt x="13398" y="17180"/>
                    <a:pt x="13398" y="17180"/>
                  </a:cubicBezTo>
                  <a:cubicBezTo>
                    <a:pt x="13398" y="17180"/>
                    <a:pt x="598" y="20313"/>
                    <a:pt x="21" y="24636"/>
                  </a:cubicBezTo>
                  <a:cubicBezTo>
                    <a:pt x="-562" y="28960"/>
                    <a:pt x="11079" y="34473"/>
                    <a:pt x="11079" y="34473"/>
                  </a:cubicBezTo>
                  <a:cubicBezTo>
                    <a:pt x="11079" y="34473"/>
                    <a:pt x="8935" y="48379"/>
                    <a:pt x="13252" y="50468"/>
                  </a:cubicBezTo>
                  <a:cubicBezTo>
                    <a:pt x="17570" y="52550"/>
                    <a:pt x="28354" y="42817"/>
                    <a:pt x="28354" y="42817"/>
                  </a:cubicBezTo>
                  <a:cubicBezTo>
                    <a:pt x="28354" y="42817"/>
                    <a:pt x="41221" y="47808"/>
                    <a:pt x="44889" y="44541"/>
                  </a:cubicBezTo>
                  <a:cubicBezTo>
                    <a:pt x="48556" y="41268"/>
                    <a:pt x="43024" y="29731"/>
                    <a:pt x="43024" y="29731"/>
                  </a:cubicBezTo>
                  <a:cubicBezTo>
                    <a:pt x="43024" y="29731"/>
                    <a:pt x="54027" y="19506"/>
                    <a:pt x="51313" y="15565"/>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p26">
              <a:extLst>
                <a:ext uri="{FF2B5EF4-FFF2-40B4-BE49-F238E27FC236}">
                  <a16:creationId xmlns:a16="http://schemas.microsoft.com/office/drawing/2014/main" id="{4359C730-3F5A-2121-ABB8-75AB3E1D462F}"/>
                </a:ext>
              </a:extLst>
            </p:cNvPr>
            <p:cNvSpPr/>
            <p:nvPr/>
          </p:nvSpPr>
          <p:spPr>
            <a:xfrm>
              <a:off x="2368010" y="1720689"/>
              <a:ext cx="123126" cy="124272"/>
            </a:xfrm>
            <a:custGeom>
              <a:avLst/>
              <a:gdLst/>
              <a:ahLst/>
              <a:cxnLst/>
              <a:rect l="l" t="t" r="r" b="b"/>
              <a:pathLst>
                <a:path w="50931" h="51405" extrusionOk="0">
                  <a:moveTo>
                    <a:pt x="14330" y="492"/>
                  </a:moveTo>
                  <a:cubicBezTo>
                    <a:pt x="10498" y="3358"/>
                    <a:pt x="13474" y="19692"/>
                    <a:pt x="13474" y="19692"/>
                  </a:cubicBezTo>
                  <a:cubicBezTo>
                    <a:pt x="13474" y="19692"/>
                    <a:pt x="-936" y="28145"/>
                    <a:pt x="48" y="32796"/>
                  </a:cubicBezTo>
                  <a:cubicBezTo>
                    <a:pt x="1038" y="37453"/>
                    <a:pt x="17427" y="38315"/>
                    <a:pt x="17427" y="38315"/>
                  </a:cubicBezTo>
                  <a:cubicBezTo>
                    <a:pt x="17427" y="38315"/>
                    <a:pt x="21052" y="50982"/>
                    <a:pt x="25400" y="51395"/>
                  </a:cubicBezTo>
                  <a:cubicBezTo>
                    <a:pt x="29741" y="51808"/>
                    <a:pt x="34799" y="39961"/>
                    <a:pt x="34799" y="39961"/>
                  </a:cubicBezTo>
                  <a:cubicBezTo>
                    <a:pt x="34799" y="39961"/>
                    <a:pt x="48777" y="41558"/>
                    <a:pt x="50690" y="37162"/>
                  </a:cubicBezTo>
                  <a:cubicBezTo>
                    <a:pt x="52609" y="32766"/>
                    <a:pt x="42456" y="22376"/>
                    <a:pt x="42456" y="22376"/>
                  </a:cubicBezTo>
                  <a:cubicBezTo>
                    <a:pt x="42456" y="22376"/>
                    <a:pt x="46950" y="9321"/>
                    <a:pt x="43537" y="5781"/>
                  </a:cubicBezTo>
                  <a:cubicBezTo>
                    <a:pt x="40125" y="2247"/>
                    <a:pt x="28812" y="8222"/>
                    <a:pt x="28812" y="8222"/>
                  </a:cubicBezTo>
                  <a:cubicBezTo>
                    <a:pt x="28812" y="8222"/>
                    <a:pt x="18168" y="-2374"/>
                    <a:pt x="14330"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26">
              <a:extLst>
                <a:ext uri="{FF2B5EF4-FFF2-40B4-BE49-F238E27FC236}">
                  <a16:creationId xmlns:a16="http://schemas.microsoft.com/office/drawing/2014/main" id="{80A03C38-A66D-88BB-C706-4CA4997DB8E5}"/>
                </a:ext>
              </a:extLst>
            </p:cNvPr>
            <p:cNvSpPr/>
            <p:nvPr/>
          </p:nvSpPr>
          <p:spPr>
            <a:xfrm>
              <a:off x="1879319" y="1626737"/>
              <a:ext cx="123123" cy="124272"/>
            </a:xfrm>
            <a:custGeom>
              <a:avLst/>
              <a:gdLst/>
              <a:ahLst/>
              <a:cxnLst/>
              <a:rect l="l" t="t" r="r" b="b"/>
              <a:pathLst>
                <a:path w="50930" h="51405" extrusionOk="0">
                  <a:moveTo>
                    <a:pt x="14324" y="492"/>
                  </a:moveTo>
                  <a:cubicBezTo>
                    <a:pt x="10493" y="3358"/>
                    <a:pt x="13474" y="19692"/>
                    <a:pt x="13474" y="19692"/>
                  </a:cubicBezTo>
                  <a:cubicBezTo>
                    <a:pt x="13474" y="19692"/>
                    <a:pt x="-941" y="28145"/>
                    <a:pt x="49" y="32796"/>
                  </a:cubicBezTo>
                  <a:cubicBezTo>
                    <a:pt x="1032" y="37453"/>
                    <a:pt x="17421" y="38315"/>
                    <a:pt x="17421" y="38315"/>
                  </a:cubicBezTo>
                  <a:cubicBezTo>
                    <a:pt x="17421" y="38315"/>
                    <a:pt x="21052" y="50982"/>
                    <a:pt x="25394" y="51395"/>
                  </a:cubicBezTo>
                  <a:cubicBezTo>
                    <a:pt x="29736" y="51808"/>
                    <a:pt x="34794" y="39961"/>
                    <a:pt x="34794" y="39961"/>
                  </a:cubicBezTo>
                  <a:cubicBezTo>
                    <a:pt x="34794" y="39961"/>
                    <a:pt x="48772" y="41558"/>
                    <a:pt x="50691" y="37162"/>
                  </a:cubicBezTo>
                  <a:cubicBezTo>
                    <a:pt x="52604" y="32765"/>
                    <a:pt x="42457" y="22376"/>
                    <a:pt x="42457" y="22376"/>
                  </a:cubicBezTo>
                  <a:cubicBezTo>
                    <a:pt x="42457" y="22376"/>
                    <a:pt x="46944" y="9321"/>
                    <a:pt x="43532" y="5781"/>
                  </a:cubicBezTo>
                  <a:cubicBezTo>
                    <a:pt x="40119" y="2247"/>
                    <a:pt x="28807" y="8222"/>
                    <a:pt x="28807" y="8222"/>
                  </a:cubicBezTo>
                  <a:cubicBezTo>
                    <a:pt x="28807" y="8222"/>
                    <a:pt x="18162" y="-2374"/>
                    <a:pt x="14324" y="492"/>
                  </a:cubicBezTo>
                  <a:close/>
                </a:path>
              </a:pathLst>
            </a:custGeom>
            <a:solidFill>
              <a:srgbClr val="7B452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7" name="Google Shape;2877;p26">
              <a:extLst>
                <a:ext uri="{FF2B5EF4-FFF2-40B4-BE49-F238E27FC236}">
                  <a16:creationId xmlns:a16="http://schemas.microsoft.com/office/drawing/2014/main" id="{25506450-ED24-609B-0ED1-234D1BEA908A}"/>
                </a:ext>
              </a:extLst>
            </p:cNvPr>
            <p:cNvPicPr preferRelativeResize="0"/>
            <p:nvPr/>
          </p:nvPicPr>
          <p:blipFill rotWithShape="1">
            <a:blip r:embed="rId4">
              <a:alphaModFix/>
            </a:blip>
            <a:srcRect/>
            <a:stretch/>
          </p:blipFill>
          <p:spPr>
            <a:xfrm rot="-3791786">
              <a:off x="2147523" y="1713470"/>
              <a:ext cx="172683" cy="172683"/>
            </a:xfrm>
            <a:custGeom>
              <a:avLst/>
              <a:gdLst/>
              <a:ahLst/>
              <a:cxnLst/>
              <a:rect l="l" t="t" r="r" b="b"/>
              <a:pathLst>
                <a:path w="71439" h="71439" extrusionOk="0">
                  <a:moveTo>
                    <a:pt x="129" y="88"/>
                  </a:moveTo>
                  <a:lnTo>
                    <a:pt x="71569" y="88"/>
                  </a:lnTo>
                  <a:lnTo>
                    <a:pt x="71569" y="71528"/>
                  </a:lnTo>
                  <a:lnTo>
                    <a:pt x="129" y="71528"/>
                  </a:lnTo>
                  <a:close/>
                </a:path>
              </a:pathLst>
            </a:custGeom>
            <a:noFill/>
            <a:ln>
              <a:noFill/>
            </a:ln>
          </p:spPr>
        </p:pic>
        <p:pic>
          <p:nvPicPr>
            <p:cNvPr id="2878" name="Google Shape;2878;p26">
              <a:extLst>
                <a:ext uri="{FF2B5EF4-FFF2-40B4-BE49-F238E27FC236}">
                  <a16:creationId xmlns:a16="http://schemas.microsoft.com/office/drawing/2014/main" id="{A1CE8811-A995-CA1E-477B-7BC0F8CD08E7}"/>
                </a:ext>
              </a:extLst>
            </p:cNvPr>
            <p:cNvPicPr preferRelativeResize="0"/>
            <p:nvPr/>
          </p:nvPicPr>
          <p:blipFill rotWithShape="1">
            <a:blip r:embed="rId4">
              <a:alphaModFix/>
            </a:blip>
            <a:srcRect/>
            <a:stretch/>
          </p:blipFill>
          <p:spPr>
            <a:xfrm rot="-3791786">
              <a:off x="2232489" y="2059140"/>
              <a:ext cx="172683" cy="172683"/>
            </a:xfrm>
            <a:custGeom>
              <a:avLst/>
              <a:gdLst/>
              <a:ahLst/>
              <a:cxnLst/>
              <a:rect l="l" t="t" r="r" b="b"/>
              <a:pathLst>
                <a:path w="71439" h="71439" extrusionOk="0">
                  <a:moveTo>
                    <a:pt x="135" y="111"/>
                  </a:moveTo>
                  <a:lnTo>
                    <a:pt x="71575" y="111"/>
                  </a:lnTo>
                  <a:lnTo>
                    <a:pt x="71575" y="71551"/>
                  </a:lnTo>
                  <a:lnTo>
                    <a:pt x="135" y="71551"/>
                  </a:lnTo>
                  <a:close/>
                </a:path>
              </a:pathLst>
            </a:custGeom>
            <a:noFill/>
            <a:ln>
              <a:noFill/>
            </a:ln>
          </p:spPr>
        </p:pic>
        <p:pic>
          <p:nvPicPr>
            <p:cNvPr id="2879" name="Google Shape;2879;p26">
              <a:extLst>
                <a:ext uri="{FF2B5EF4-FFF2-40B4-BE49-F238E27FC236}">
                  <a16:creationId xmlns:a16="http://schemas.microsoft.com/office/drawing/2014/main" id="{FDBE96DC-E882-D1C6-27C1-27A9110E25EC}"/>
                </a:ext>
              </a:extLst>
            </p:cNvPr>
            <p:cNvPicPr preferRelativeResize="0"/>
            <p:nvPr/>
          </p:nvPicPr>
          <p:blipFill rotWithShape="1">
            <a:blip r:embed="rId4">
              <a:alphaModFix/>
            </a:blip>
            <a:srcRect/>
            <a:stretch/>
          </p:blipFill>
          <p:spPr>
            <a:xfrm rot="3171456">
              <a:off x="2047957" y="2249948"/>
              <a:ext cx="190932" cy="211454"/>
            </a:xfrm>
            <a:custGeom>
              <a:avLst/>
              <a:gdLst/>
              <a:ahLst/>
              <a:cxnLst/>
              <a:rect l="l" t="t" r="r" b="b"/>
              <a:pathLst>
                <a:path w="78962" h="87449" extrusionOk="0">
                  <a:moveTo>
                    <a:pt x="123" y="126"/>
                  </a:moveTo>
                  <a:lnTo>
                    <a:pt x="79085" y="126"/>
                  </a:lnTo>
                  <a:lnTo>
                    <a:pt x="79085" y="87576"/>
                  </a:lnTo>
                  <a:lnTo>
                    <a:pt x="123" y="87576"/>
                  </a:lnTo>
                  <a:close/>
                </a:path>
              </a:pathLst>
            </a:custGeom>
            <a:noFill/>
            <a:ln>
              <a:noFill/>
            </a:ln>
          </p:spPr>
        </p:pic>
        <p:pic>
          <p:nvPicPr>
            <p:cNvPr id="2880" name="Google Shape;2880;p26">
              <a:extLst>
                <a:ext uri="{FF2B5EF4-FFF2-40B4-BE49-F238E27FC236}">
                  <a16:creationId xmlns:a16="http://schemas.microsoft.com/office/drawing/2014/main" id="{E28800EC-2083-9BF5-5F59-C9E2B7FD6BEF}"/>
                </a:ext>
              </a:extLst>
            </p:cNvPr>
            <p:cNvPicPr preferRelativeResize="0"/>
            <p:nvPr/>
          </p:nvPicPr>
          <p:blipFill rotWithShape="1">
            <a:blip r:embed="rId4">
              <a:alphaModFix/>
            </a:blip>
            <a:srcRect/>
            <a:stretch/>
          </p:blipFill>
          <p:spPr>
            <a:xfrm rot="3171456">
              <a:off x="1551644" y="2305946"/>
              <a:ext cx="190932" cy="211454"/>
            </a:xfrm>
            <a:custGeom>
              <a:avLst/>
              <a:gdLst/>
              <a:ahLst/>
              <a:cxnLst/>
              <a:rect l="l" t="t" r="r" b="b"/>
              <a:pathLst>
                <a:path w="78962" h="87449" extrusionOk="0">
                  <a:moveTo>
                    <a:pt x="89" y="129"/>
                  </a:moveTo>
                  <a:lnTo>
                    <a:pt x="79051" y="129"/>
                  </a:lnTo>
                  <a:lnTo>
                    <a:pt x="79051" y="87579"/>
                  </a:lnTo>
                  <a:lnTo>
                    <a:pt x="89" y="87579"/>
                  </a:lnTo>
                  <a:close/>
                </a:path>
              </a:pathLst>
            </a:custGeom>
            <a:noFill/>
            <a:ln>
              <a:noFill/>
            </a:ln>
          </p:spPr>
        </p:pic>
        <p:pic>
          <p:nvPicPr>
            <p:cNvPr id="2881" name="Google Shape;2881;p26">
              <a:extLst>
                <a:ext uri="{FF2B5EF4-FFF2-40B4-BE49-F238E27FC236}">
                  <a16:creationId xmlns:a16="http://schemas.microsoft.com/office/drawing/2014/main" id="{B1016565-7F7A-4156-2DBA-AB3F3E621A5B}"/>
                </a:ext>
              </a:extLst>
            </p:cNvPr>
            <p:cNvPicPr preferRelativeResize="0"/>
            <p:nvPr/>
          </p:nvPicPr>
          <p:blipFill rotWithShape="1">
            <a:blip r:embed="rId4">
              <a:alphaModFix/>
            </a:blip>
            <a:srcRect/>
            <a:stretch/>
          </p:blipFill>
          <p:spPr>
            <a:xfrm>
              <a:off x="2683270" y="2202494"/>
              <a:ext cx="150175" cy="150175"/>
            </a:xfrm>
            <a:custGeom>
              <a:avLst/>
              <a:gdLst/>
              <a:ahLst/>
              <a:cxnLst/>
              <a:rect l="l" t="t" r="r" b="b"/>
              <a:pathLst>
                <a:path w="62120" h="62120" extrusionOk="0">
                  <a:moveTo>
                    <a:pt x="165" y="120"/>
                  </a:moveTo>
                  <a:lnTo>
                    <a:pt x="62285" y="120"/>
                  </a:lnTo>
                  <a:lnTo>
                    <a:pt x="62285" y="62241"/>
                  </a:lnTo>
                  <a:lnTo>
                    <a:pt x="165" y="62241"/>
                  </a:lnTo>
                  <a:close/>
                </a:path>
              </a:pathLst>
            </a:custGeom>
            <a:noFill/>
            <a:ln>
              <a:noFill/>
            </a:ln>
          </p:spPr>
        </p:pic>
        <p:pic>
          <p:nvPicPr>
            <p:cNvPr id="2882" name="Google Shape;2882;p26">
              <a:extLst>
                <a:ext uri="{FF2B5EF4-FFF2-40B4-BE49-F238E27FC236}">
                  <a16:creationId xmlns:a16="http://schemas.microsoft.com/office/drawing/2014/main" id="{54F83935-1479-D4AD-6586-EF756C6929D8}"/>
                </a:ext>
              </a:extLst>
            </p:cNvPr>
            <p:cNvPicPr preferRelativeResize="0"/>
            <p:nvPr/>
          </p:nvPicPr>
          <p:blipFill rotWithShape="1">
            <a:blip r:embed="rId4">
              <a:alphaModFix/>
            </a:blip>
            <a:srcRect/>
            <a:stretch/>
          </p:blipFill>
          <p:spPr>
            <a:xfrm>
              <a:off x="2515258" y="1847165"/>
              <a:ext cx="150175" cy="150175"/>
            </a:xfrm>
            <a:custGeom>
              <a:avLst/>
              <a:gdLst/>
              <a:ahLst/>
              <a:cxnLst/>
              <a:rect l="l" t="t" r="r" b="b"/>
              <a:pathLst>
                <a:path w="62120" h="62120" extrusionOk="0">
                  <a:moveTo>
                    <a:pt x="153" y="96"/>
                  </a:moveTo>
                  <a:lnTo>
                    <a:pt x="62274" y="96"/>
                  </a:lnTo>
                  <a:lnTo>
                    <a:pt x="62274" y="62217"/>
                  </a:lnTo>
                  <a:lnTo>
                    <a:pt x="153" y="62217"/>
                  </a:lnTo>
                  <a:close/>
                </a:path>
              </a:pathLst>
            </a:custGeom>
            <a:noFill/>
            <a:ln>
              <a:noFill/>
            </a:ln>
          </p:spPr>
        </p:pic>
        <p:grpSp>
          <p:nvGrpSpPr>
            <p:cNvPr id="2883" name="Google Shape;2883;p26">
              <a:extLst>
                <a:ext uri="{FF2B5EF4-FFF2-40B4-BE49-F238E27FC236}">
                  <a16:creationId xmlns:a16="http://schemas.microsoft.com/office/drawing/2014/main" id="{0D59B9D6-7DF4-1111-E046-A092ED9F132B}"/>
                </a:ext>
              </a:extLst>
            </p:cNvPr>
            <p:cNvGrpSpPr/>
            <p:nvPr/>
          </p:nvGrpSpPr>
          <p:grpSpPr>
            <a:xfrm>
              <a:off x="907252" y="4823073"/>
              <a:ext cx="2977424" cy="1488475"/>
              <a:chOff x="404598" y="1921373"/>
              <a:chExt cx="1231358" cy="615581"/>
            </a:xfrm>
          </p:grpSpPr>
          <p:sp>
            <p:nvSpPr>
              <p:cNvPr id="2884" name="Google Shape;2884;p26">
                <a:extLst>
                  <a:ext uri="{FF2B5EF4-FFF2-40B4-BE49-F238E27FC236}">
                    <a16:creationId xmlns:a16="http://schemas.microsoft.com/office/drawing/2014/main" id="{4351E057-DB08-B2C7-9581-C8B0FC1BF331}"/>
                  </a:ext>
                </a:extLst>
              </p:cNvPr>
              <p:cNvSpPr/>
              <p:nvPr/>
            </p:nvSpPr>
            <p:spPr>
              <a:xfrm>
                <a:off x="406347" y="1921373"/>
                <a:ext cx="1229609" cy="615581"/>
              </a:xfrm>
              <a:custGeom>
                <a:avLst/>
                <a:gdLst/>
                <a:ahLst/>
                <a:cxnLst/>
                <a:rect l="l" t="t" r="r" b="b"/>
                <a:pathLst>
                  <a:path w="1229609" h="615581" extrusionOk="0">
                    <a:moveTo>
                      <a:pt x="1185276" y="23323"/>
                    </a:moveTo>
                    <a:cubicBezTo>
                      <a:pt x="1185276" y="23323"/>
                      <a:pt x="1214514" y="23305"/>
                      <a:pt x="1225856" y="44151"/>
                    </a:cubicBezTo>
                    <a:cubicBezTo>
                      <a:pt x="1237163" y="64936"/>
                      <a:pt x="1219323" y="88751"/>
                      <a:pt x="1219323" y="88751"/>
                    </a:cubicBezTo>
                    <a:lnTo>
                      <a:pt x="121310" y="612532"/>
                    </a:lnTo>
                    <a:cubicBezTo>
                      <a:pt x="121310" y="612532"/>
                      <a:pt x="63062" y="629066"/>
                      <a:pt x="25782" y="585140"/>
                    </a:cubicBezTo>
                    <a:cubicBezTo>
                      <a:pt x="15002" y="572437"/>
                      <a:pt x="-21974" y="512365"/>
                      <a:pt x="18494" y="486152"/>
                    </a:cubicBezTo>
                    <a:cubicBezTo>
                      <a:pt x="58962" y="459932"/>
                      <a:pt x="1163981" y="0"/>
                      <a:pt x="1163981" y="0"/>
                    </a:cubicBezTo>
                    <a:cubicBezTo>
                      <a:pt x="1163981" y="0"/>
                      <a:pt x="1173241" y="1658"/>
                      <a:pt x="1178858" y="7445"/>
                    </a:cubicBezTo>
                    <a:cubicBezTo>
                      <a:pt x="1184474" y="13237"/>
                      <a:pt x="1185276" y="23323"/>
                      <a:pt x="1185276" y="23323"/>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p26">
                <a:extLst>
                  <a:ext uri="{FF2B5EF4-FFF2-40B4-BE49-F238E27FC236}">
                    <a16:creationId xmlns:a16="http://schemas.microsoft.com/office/drawing/2014/main" id="{1C9B4807-C512-4F93-E4E4-B9C12BA58A77}"/>
                  </a:ext>
                </a:extLst>
              </p:cNvPr>
              <p:cNvSpPr/>
              <p:nvPr/>
            </p:nvSpPr>
            <p:spPr>
              <a:xfrm>
                <a:off x="404598" y="2406512"/>
                <a:ext cx="148416" cy="129998"/>
              </a:xfrm>
              <a:custGeom>
                <a:avLst/>
                <a:gdLst/>
                <a:ahLst/>
                <a:cxnLst/>
                <a:rect l="l" t="t" r="r" b="b"/>
                <a:pathLst>
                  <a:path w="148416" h="129998" extrusionOk="0">
                    <a:moveTo>
                      <a:pt x="63586" y="25465"/>
                    </a:moveTo>
                    <a:lnTo>
                      <a:pt x="29290" y="46032"/>
                    </a:lnTo>
                    <a:cubicBezTo>
                      <a:pt x="29290" y="46032"/>
                      <a:pt x="41512" y="66526"/>
                      <a:pt x="57561" y="56762"/>
                    </a:cubicBezTo>
                    <a:cubicBezTo>
                      <a:pt x="89972" y="37051"/>
                      <a:pt x="40840" y="-22037"/>
                      <a:pt x="10910" y="8694"/>
                    </a:cubicBezTo>
                    <a:cubicBezTo>
                      <a:pt x="-19020" y="39425"/>
                      <a:pt x="19028" y="101720"/>
                      <a:pt x="48267" y="117927"/>
                    </a:cubicBezTo>
                    <a:cubicBezTo>
                      <a:pt x="90752" y="141475"/>
                      <a:pt x="158408" y="132020"/>
                      <a:pt x="147177" y="76721"/>
                    </a:cubicBezTo>
                    <a:cubicBezTo>
                      <a:pt x="135947" y="21415"/>
                      <a:pt x="107414" y="19041"/>
                      <a:pt x="91299" y="34240"/>
                    </a:cubicBezTo>
                    <a:cubicBezTo>
                      <a:pt x="72864" y="51624"/>
                      <a:pt x="91467" y="83406"/>
                      <a:pt x="91467" y="83406"/>
                    </a:cubicBezTo>
                    <a:lnTo>
                      <a:pt x="143574" y="6233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6" name="Google Shape;2886;p26">
                <a:extLst>
                  <a:ext uri="{FF2B5EF4-FFF2-40B4-BE49-F238E27FC236}">
                    <a16:creationId xmlns:a16="http://schemas.microsoft.com/office/drawing/2014/main" id="{D9F887D4-9C5D-B522-3B1C-5D856739EA73}"/>
                  </a:ext>
                </a:extLst>
              </p:cNvPr>
              <p:cNvSpPr/>
              <p:nvPr/>
            </p:nvSpPr>
            <p:spPr>
              <a:xfrm>
                <a:off x="520823" y="1944041"/>
                <a:ext cx="1071874" cy="488331"/>
              </a:xfrm>
              <a:custGeom>
                <a:avLst/>
                <a:gdLst/>
                <a:ahLst/>
                <a:cxnLst/>
                <a:rect l="l" t="t" r="r" b="b"/>
                <a:pathLst>
                  <a:path w="1071874" h="488331" extrusionOk="0">
                    <a:moveTo>
                      <a:pt x="0" y="488331"/>
                    </a:moveTo>
                    <a:lnTo>
                      <a:pt x="1071875"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7" name="Google Shape;2887;p26">
                <a:extLst>
                  <a:ext uri="{FF2B5EF4-FFF2-40B4-BE49-F238E27FC236}">
                    <a16:creationId xmlns:a16="http://schemas.microsoft.com/office/drawing/2014/main" id="{DD8CD782-99C9-E694-6133-23A1079B16AE}"/>
                  </a:ext>
                </a:extLst>
              </p:cNvPr>
              <p:cNvSpPr/>
              <p:nvPr/>
            </p:nvSpPr>
            <p:spPr>
              <a:xfrm>
                <a:off x="407819" y="2404996"/>
                <a:ext cx="143438" cy="130593"/>
              </a:xfrm>
              <a:custGeom>
                <a:avLst/>
                <a:gdLst/>
                <a:ahLst/>
                <a:cxnLst/>
                <a:rect l="l" t="t" r="r" b="b"/>
                <a:pathLst>
                  <a:path w="143438" h="130593" extrusionOk="0">
                    <a:moveTo>
                      <a:pt x="62737" y="126547"/>
                    </a:moveTo>
                    <a:cubicBezTo>
                      <a:pt x="32047" y="119789"/>
                      <a:pt x="0" y="75547"/>
                      <a:pt x="0" y="44615"/>
                    </a:cubicBezTo>
                    <a:cubicBezTo>
                      <a:pt x="0" y="28403"/>
                      <a:pt x="11548" y="-8170"/>
                      <a:pt x="36095" y="1648"/>
                    </a:cubicBezTo>
                    <a:cubicBezTo>
                      <a:pt x="67755" y="14309"/>
                      <a:pt x="70471" y="63524"/>
                      <a:pt x="70471" y="63524"/>
                    </a:cubicBezTo>
                    <a:cubicBezTo>
                      <a:pt x="70471" y="63524"/>
                      <a:pt x="91971" y="23241"/>
                      <a:pt x="116306" y="26283"/>
                    </a:cubicBezTo>
                    <a:cubicBezTo>
                      <a:pt x="135190" y="28645"/>
                      <a:pt x="150111" y="68339"/>
                      <a:pt x="140370" y="95033"/>
                    </a:cubicBezTo>
                    <a:cubicBezTo>
                      <a:pt x="124900" y="137435"/>
                      <a:pt x="91273" y="132832"/>
                      <a:pt x="62737" y="126547"/>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p26">
                <a:extLst>
                  <a:ext uri="{FF2B5EF4-FFF2-40B4-BE49-F238E27FC236}">
                    <a16:creationId xmlns:a16="http://schemas.microsoft.com/office/drawing/2014/main" id="{C1A9067A-0606-13D0-9E3E-C2C47DAD6DF4}"/>
                  </a:ext>
                </a:extLst>
              </p:cNvPr>
              <p:cNvSpPr/>
              <p:nvPr/>
            </p:nvSpPr>
            <p:spPr>
              <a:xfrm>
                <a:off x="527616" y="1970430"/>
                <a:ext cx="1108035" cy="563480"/>
              </a:xfrm>
              <a:custGeom>
                <a:avLst/>
                <a:gdLst/>
                <a:ahLst/>
                <a:cxnLst/>
                <a:rect l="l" t="t" r="r" b="b"/>
                <a:pathLst>
                  <a:path w="1108035" h="563480" extrusionOk="0">
                    <a:moveTo>
                      <a:pt x="1106367" y="0"/>
                    </a:moveTo>
                    <a:lnTo>
                      <a:pt x="11742" y="486734"/>
                    </a:lnTo>
                    <a:cubicBezTo>
                      <a:pt x="53062" y="532136"/>
                      <a:pt x="0" y="563481"/>
                      <a:pt x="0" y="563481"/>
                    </a:cubicBezTo>
                    <a:lnTo>
                      <a:pt x="1098072" y="39755"/>
                    </a:lnTo>
                    <a:cubicBezTo>
                      <a:pt x="1098072" y="39761"/>
                      <a:pt x="1112918" y="19467"/>
                      <a:pt x="1106367"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9" name="Google Shape;2889;p26">
              <a:extLst>
                <a:ext uri="{FF2B5EF4-FFF2-40B4-BE49-F238E27FC236}">
                  <a16:creationId xmlns:a16="http://schemas.microsoft.com/office/drawing/2014/main" id="{550F6380-54D3-0689-DA03-70383B397A56}"/>
                </a:ext>
              </a:extLst>
            </p:cNvPr>
            <p:cNvGrpSpPr/>
            <p:nvPr/>
          </p:nvGrpSpPr>
          <p:grpSpPr>
            <a:xfrm>
              <a:off x="641961" y="4672752"/>
              <a:ext cx="3103771" cy="1127354"/>
              <a:chOff x="294883" y="1859206"/>
              <a:chExt cx="1283611" cy="466234"/>
            </a:xfrm>
          </p:grpSpPr>
          <p:sp>
            <p:nvSpPr>
              <p:cNvPr id="2890" name="Google Shape;2890;p26">
                <a:extLst>
                  <a:ext uri="{FF2B5EF4-FFF2-40B4-BE49-F238E27FC236}">
                    <a16:creationId xmlns:a16="http://schemas.microsoft.com/office/drawing/2014/main" id="{32D5247F-F631-6735-C1F2-D80978F47A70}"/>
                  </a:ext>
                </a:extLst>
              </p:cNvPr>
              <p:cNvSpPr/>
              <p:nvPr/>
            </p:nvSpPr>
            <p:spPr>
              <a:xfrm>
                <a:off x="296786" y="1859206"/>
                <a:ext cx="1281708" cy="466234"/>
              </a:xfrm>
              <a:custGeom>
                <a:avLst/>
                <a:gdLst/>
                <a:ahLst/>
                <a:cxnLst/>
                <a:rect l="l" t="t" r="r" b="b"/>
                <a:pathLst>
                  <a:path w="1281708" h="466234" extrusionOk="0">
                    <a:moveTo>
                      <a:pt x="1242337" y="25995"/>
                    </a:moveTo>
                    <a:cubicBezTo>
                      <a:pt x="1242337" y="25995"/>
                      <a:pt x="1271308" y="29942"/>
                      <a:pt x="1279724" y="52130"/>
                    </a:cubicBezTo>
                    <a:cubicBezTo>
                      <a:pt x="1288110" y="74251"/>
                      <a:pt x="1267209" y="95431"/>
                      <a:pt x="1267209" y="95431"/>
                    </a:cubicBezTo>
                    <a:lnTo>
                      <a:pt x="108372" y="465664"/>
                    </a:lnTo>
                    <a:cubicBezTo>
                      <a:pt x="108372" y="465664"/>
                      <a:pt x="48420" y="474159"/>
                      <a:pt x="17434" y="425588"/>
                    </a:cubicBezTo>
                    <a:cubicBezTo>
                      <a:pt x="8474" y="411543"/>
                      <a:pt x="-20025" y="347013"/>
                      <a:pt x="23621" y="326520"/>
                    </a:cubicBezTo>
                    <a:cubicBezTo>
                      <a:pt x="67267" y="306026"/>
                      <a:pt x="1224400" y="0"/>
                      <a:pt x="1224400" y="0"/>
                    </a:cubicBezTo>
                    <a:cubicBezTo>
                      <a:pt x="1224400" y="0"/>
                      <a:pt x="1233351" y="2897"/>
                      <a:pt x="1238136" y="9400"/>
                    </a:cubicBezTo>
                    <a:cubicBezTo>
                      <a:pt x="1242914" y="15897"/>
                      <a:pt x="1242337" y="25995"/>
                      <a:pt x="1242337" y="25995"/>
                    </a:cubicBezTo>
                    <a:close/>
                  </a:path>
                </a:pathLst>
              </a:custGeom>
              <a:solidFill>
                <a:srgbClr val="9957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p26">
                <a:extLst>
                  <a:ext uri="{FF2B5EF4-FFF2-40B4-BE49-F238E27FC236}">
                    <a16:creationId xmlns:a16="http://schemas.microsoft.com/office/drawing/2014/main" id="{4FDBF643-8166-FFC5-83D7-6D95492E51BE}"/>
                  </a:ext>
                </a:extLst>
              </p:cNvPr>
              <p:cNvSpPr/>
              <p:nvPr/>
            </p:nvSpPr>
            <p:spPr>
              <a:xfrm>
                <a:off x="294883" y="2185856"/>
                <a:ext cx="141173" cy="138667"/>
              </a:xfrm>
              <a:custGeom>
                <a:avLst/>
                <a:gdLst/>
                <a:ahLst/>
                <a:cxnLst/>
                <a:rect l="l" t="t" r="r" b="b"/>
                <a:pathLst>
                  <a:path w="141173" h="138667" extrusionOk="0">
                    <a:moveTo>
                      <a:pt x="65155" y="29970"/>
                    </a:moveTo>
                    <a:lnTo>
                      <a:pt x="28389" y="45703"/>
                    </a:lnTo>
                    <a:cubicBezTo>
                      <a:pt x="28389" y="45703"/>
                      <a:pt x="37723" y="67660"/>
                      <a:pt x="54946" y="60161"/>
                    </a:cubicBezTo>
                    <a:cubicBezTo>
                      <a:pt x="89729" y="45023"/>
                      <a:pt x="49052" y="-20174"/>
                      <a:pt x="15236" y="6221"/>
                    </a:cubicBezTo>
                    <a:cubicBezTo>
                      <a:pt x="-18581" y="32617"/>
                      <a:pt x="10679" y="99490"/>
                      <a:pt x="37453" y="119504"/>
                    </a:cubicBezTo>
                    <a:cubicBezTo>
                      <a:pt x="76357" y="148590"/>
                      <a:pt x="144670" y="148389"/>
                      <a:pt x="141034" y="92076"/>
                    </a:cubicBezTo>
                    <a:cubicBezTo>
                      <a:pt x="137398" y="35757"/>
                      <a:pt x="109450" y="29545"/>
                      <a:pt x="91423" y="42418"/>
                    </a:cubicBezTo>
                    <a:cubicBezTo>
                      <a:pt x="70804" y="57149"/>
                      <a:pt x="84931" y="91153"/>
                      <a:pt x="84931" y="91153"/>
                    </a:cubicBezTo>
                    <a:lnTo>
                      <a:pt x="139413" y="77333"/>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p26">
                <a:extLst>
                  <a:ext uri="{FF2B5EF4-FFF2-40B4-BE49-F238E27FC236}">
                    <a16:creationId xmlns:a16="http://schemas.microsoft.com/office/drawing/2014/main" id="{2F177629-86D9-C1EE-BD7C-1E18318F8F15}"/>
                  </a:ext>
                </a:extLst>
              </p:cNvPr>
              <p:cNvSpPr/>
              <p:nvPr/>
            </p:nvSpPr>
            <p:spPr>
              <a:xfrm>
                <a:off x="412139" y="1884697"/>
                <a:ext cx="1128137" cy="338646"/>
              </a:xfrm>
              <a:custGeom>
                <a:avLst/>
                <a:gdLst/>
                <a:ahLst/>
                <a:cxnLst/>
                <a:rect l="l" t="t" r="r" b="b"/>
                <a:pathLst>
                  <a:path w="1128137" h="338646" extrusionOk="0">
                    <a:moveTo>
                      <a:pt x="0" y="338646"/>
                    </a:moveTo>
                    <a:lnTo>
                      <a:pt x="1128138" y="0"/>
                    </a:lnTo>
                  </a:path>
                </a:pathLst>
              </a:custGeom>
              <a:noFill/>
              <a:ln w="9525" cap="flat" cmpd="sng">
                <a:solidFill>
                  <a:srgbClr val="6B2F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26">
                <a:extLst>
                  <a:ext uri="{FF2B5EF4-FFF2-40B4-BE49-F238E27FC236}">
                    <a16:creationId xmlns:a16="http://schemas.microsoft.com/office/drawing/2014/main" id="{32169743-E6DB-9D28-DA39-92A4304BDFC1}"/>
                  </a:ext>
                </a:extLst>
              </p:cNvPr>
              <p:cNvSpPr/>
              <p:nvPr/>
            </p:nvSpPr>
            <p:spPr>
              <a:xfrm>
                <a:off x="297391" y="2184560"/>
                <a:ext cx="138916" cy="138896"/>
              </a:xfrm>
              <a:custGeom>
                <a:avLst/>
                <a:gdLst/>
                <a:ahLst/>
                <a:cxnLst/>
                <a:rect l="l" t="t" r="r" b="b"/>
                <a:pathLst>
                  <a:path w="138916" h="138896" extrusionOk="0">
                    <a:moveTo>
                      <a:pt x="51511" y="130236"/>
                    </a:moveTo>
                    <a:cubicBezTo>
                      <a:pt x="22020" y="119379"/>
                      <a:pt x="-3740" y="71208"/>
                      <a:pt x="449" y="40562"/>
                    </a:cubicBezTo>
                    <a:cubicBezTo>
                      <a:pt x="2645" y="24501"/>
                      <a:pt x="19041" y="-10177"/>
                      <a:pt x="42032" y="2878"/>
                    </a:cubicBezTo>
                    <a:cubicBezTo>
                      <a:pt x="71684" y="19710"/>
                      <a:pt x="67710" y="68840"/>
                      <a:pt x="67710" y="68840"/>
                    </a:cubicBezTo>
                    <a:cubicBezTo>
                      <a:pt x="67710" y="68840"/>
                      <a:pt x="94468" y="31842"/>
                      <a:pt x="118167" y="38151"/>
                    </a:cubicBezTo>
                    <a:cubicBezTo>
                      <a:pt x="136557" y="43045"/>
                      <a:pt x="145963" y="84397"/>
                      <a:pt x="132696" y="109530"/>
                    </a:cubicBezTo>
                    <a:cubicBezTo>
                      <a:pt x="111626" y="149442"/>
                      <a:pt x="78933" y="140328"/>
                      <a:pt x="51511" y="130236"/>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p26">
                <a:extLst>
                  <a:ext uri="{FF2B5EF4-FFF2-40B4-BE49-F238E27FC236}">
                    <a16:creationId xmlns:a16="http://schemas.microsoft.com/office/drawing/2014/main" id="{8108351D-A497-0E0E-82B9-8ECC3EF6489C}"/>
                  </a:ext>
                </a:extLst>
              </p:cNvPr>
              <p:cNvSpPr/>
              <p:nvPr/>
            </p:nvSpPr>
            <p:spPr>
              <a:xfrm>
                <a:off x="405116" y="1916437"/>
                <a:ext cx="1173048" cy="408433"/>
              </a:xfrm>
              <a:custGeom>
                <a:avLst/>
                <a:gdLst/>
                <a:ahLst/>
                <a:cxnLst/>
                <a:rect l="l" t="t" r="r" b="b"/>
                <a:pathLst>
                  <a:path w="1173048" h="408433" extrusionOk="0">
                    <a:moveTo>
                      <a:pt x="1172493" y="0"/>
                    </a:moveTo>
                    <a:lnTo>
                      <a:pt x="22029" y="333982"/>
                    </a:lnTo>
                    <a:cubicBezTo>
                      <a:pt x="56818" y="384564"/>
                      <a:pt x="0" y="408434"/>
                      <a:pt x="0" y="408434"/>
                    </a:cubicBezTo>
                    <a:lnTo>
                      <a:pt x="1158891" y="38267"/>
                    </a:lnTo>
                    <a:cubicBezTo>
                      <a:pt x="1158891" y="38267"/>
                      <a:pt x="1176349" y="20172"/>
                      <a:pt x="1172493" y="0"/>
                    </a:cubicBezTo>
                    <a:close/>
                  </a:path>
                </a:pathLst>
              </a:custGeom>
              <a:solidFill>
                <a:srgbClr val="000000">
                  <a:alpha val="1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5" name="Google Shape;2895;p26">
              <a:extLst>
                <a:ext uri="{FF2B5EF4-FFF2-40B4-BE49-F238E27FC236}">
                  <a16:creationId xmlns:a16="http://schemas.microsoft.com/office/drawing/2014/main" id="{564A5EBF-5FF5-4808-BA48-65CBAEE3A8A4}"/>
                </a:ext>
              </a:extLst>
            </p:cNvPr>
            <p:cNvGrpSpPr/>
            <p:nvPr/>
          </p:nvGrpSpPr>
          <p:grpSpPr>
            <a:xfrm>
              <a:off x="2001330" y="4529732"/>
              <a:ext cx="1718823" cy="1638272"/>
              <a:chOff x="1827841" y="4276132"/>
              <a:chExt cx="1718823" cy="1638272"/>
            </a:xfrm>
          </p:grpSpPr>
          <p:sp>
            <p:nvSpPr>
              <p:cNvPr id="2896" name="Google Shape;2896;p26">
                <a:extLst>
                  <a:ext uri="{FF2B5EF4-FFF2-40B4-BE49-F238E27FC236}">
                    <a16:creationId xmlns:a16="http://schemas.microsoft.com/office/drawing/2014/main" id="{9EAA66A4-16B2-3B56-9106-9F8D1995CCF9}"/>
                  </a:ext>
                </a:extLst>
              </p:cNvPr>
              <p:cNvSpPr/>
              <p:nvPr/>
            </p:nvSpPr>
            <p:spPr>
              <a:xfrm>
                <a:off x="1827841" y="4336562"/>
                <a:ext cx="1718823" cy="1577842"/>
              </a:xfrm>
              <a:custGeom>
                <a:avLst/>
                <a:gdLst/>
                <a:ahLst/>
                <a:cxnLst/>
                <a:rect l="l" t="t" r="r" b="b"/>
                <a:pathLst>
                  <a:path w="710992" h="652675" extrusionOk="0">
                    <a:moveTo>
                      <a:pt x="257935" y="120"/>
                    </a:moveTo>
                    <a:cubicBezTo>
                      <a:pt x="284956" y="-5788"/>
                      <a:pt x="430221" y="208706"/>
                      <a:pt x="430221" y="208706"/>
                    </a:cubicBezTo>
                    <a:cubicBezTo>
                      <a:pt x="430221" y="208706"/>
                      <a:pt x="648225" y="121309"/>
                      <a:pt x="705801" y="149131"/>
                    </a:cubicBezTo>
                    <a:cubicBezTo>
                      <a:pt x="715140" y="153643"/>
                      <a:pt x="709493" y="209841"/>
                      <a:pt x="707143" y="220747"/>
                    </a:cubicBezTo>
                    <a:cubicBezTo>
                      <a:pt x="701326" y="247695"/>
                      <a:pt x="568710" y="392796"/>
                      <a:pt x="568710" y="392796"/>
                    </a:cubicBezTo>
                    <a:cubicBezTo>
                      <a:pt x="568710" y="392796"/>
                      <a:pt x="640386" y="445187"/>
                      <a:pt x="657576" y="495052"/>
                    </a:cubicBezTo>
                    <a:cubicBezTo>
                      <a:pt x="664911" y="516323"/>
                      <a:pt x="642493" y="555422"/>
                      <a:pt x="634666" y="560467"/>
                    </a:cubicBezTo>
                    <a:cubicBezTo>
                      <a:pt x="608488" y="577360"/>
                      <a:pt x="388554" y="499831"/>
                      <a:pt x="388554" y="499831"/>
                    </a:cubicBezTo>
                    <a:cubicBezTo>
                      <a:pt x="388554" y="499831"/>
                      <a:pt x="234448" y="661709"/>
                      <a:pt x="196430" y="652279"/>
                    </a:cubicBezTo>
                    <a:cubicBezTo>
                      <a:pt x="154793" y="641956"/>
                      <a:pt x="162426" y="415245"/>
                      <a:pt x="162426" y="415245"/>
                    </a:cubicBezTo>
                    <a:cubicBezTo>
                      <a:pt x="162426" y="415245"/>
                      <a:pt x="7894" y="340229"/>
                      <a:pt x="3668" y="314896"/>
                    </a:cubicBezTo>
                    <a:cubicBezTo>
                      <a:pt x="2606" y="308520"/>
                      <a:pt x="-7936" y="242103"/>
                      <a:pt x="12430" y="233972"/>
                    </a:cubicBezTo>
                    <a:cubicBezTo>
                      <a:pt x="73019" y="209786"/>
                      <a:pt x="206443" y="242485"/>
                      <a:pt x="206443" y="242485"/>
                    </a:cubicBezTo>
                    <a:cubicBezTo>
                      <a:pt x="206443" y="242485"/>
                      <a:pt x="230914" y="6034"/>
                      <a:pt x="257935" y="120"/>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7" name="Google Shape;2897;p26">
                <a:extLst>
                  <a:ext uri="{FF2B5EF4-FFF2-40B4-BE49-F238E27FC236}">
                    <a16:creationId xmlns:a16="http://schemas.microsoft.com/office/drawing/2014/main" id="{B1D2BA3D-5411-2CDC-6234-B99D9E5D258C}"/>
                  </a:ext>
                </a:extLst>
              </p:cNvPr>
              <p:cNvSpPr/>
              <p:nvPr/>
            </p:nvSpPr>
            <p:spPr>
              <a:xfrm>
                <a:off x="1854861" y="4276132"/>
                <a:ext cx="1686453" cy="1485977"/>
              </a:xfrm>
              <a:custGeom>
                <a:avLst/>
                <a:gdLst/>
                <a:ahLst/>
                <a:cxnLst/>
                <a:rect l="l" t="t" r="r" b="b"/>
                <a:pathLst>
                  <a:path w="697602" h="614675" extrusionOk="0">
                    <a:moveTo>
                      <a:pt x="255085" y="155"/>
                    </a:moveTo>
                    <a:cubicBezTo>
                      <a:pt x="282107" y="-5759"/>
                      <a:pt x="440864" y="159756"/>
                      <a:pt x="440864" y="159756"/>
                    </a:cubicBezTo>
                    <a:cubicBezTo>
                      <a:pt x="440864" y="159756"/>
                      <a:pt x="684067" y="152154"/>
                      <a:pt x="696734" y="176643"/>
                    </a:cubicBezTo>
                    <a:cubicBezTo>
                      <a:pt x="709400" y="201132"/>
                      <a:pt x="579358" y="343847"/>
                      <a:pt x="579358" y="343847"/>
                    </a:cubicBezTo>
                    <a:cubicBezTo>
                      <a:pt x="579358" y="343847"/>
                      <a:pt x="666336" y="508512"/>
                      <a:pt x="640159" y="525405"/>
                    </a:cubicBezTo>
                    <a:cubicBezTo>
                      <a:pt x="613976" y="542292"/>
                      <a:pt x="385977" y="460378"/>
                      <a:pt x="385977" y="460378"/>
                    </a:cubicBezTo>
                    <a:cubicBezTo>
                      <a:pt x="385977" y="460378"/>
                      <a:pt x="219618" y="625894"/>
                      <a:pt x="193441" y="614071"/>
                    </a:cubicBezTo>
                    <a:cubicBezTo>
                      <a:pt x="167263" y="602249"/>
                      <a:pt x="187532" y="388599"/>
                      <a:pt x="187532" y="388599"/>
                    </a:cubicBezTo>
                    <a:cubicBezTo>
                      <a:pt x="187532" y="388599"/>
                      <a:pt x="4286" y="292336"/>
                      <a:pt x="60" y="267003"/>
                    </a:cubicBezTo>
                    <a:cubicBezTo>
                      <a:pt x="-4161" y="241664"/>
                      <a:pt x="217086" y="193536"/>
                      <a:pt x="217086" y="193536"/>
                    </a:cubicBezTo>
                    <a:cubicBezTo>
                      <a:pt x="217086" y="193536"/>
                      <a:pt x="228064" y="6063"/>
                      <a:pt x="255085" y="155"/>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p26">
                <a:extLst>
                  <a:ext uri="{FF2B5EF4-FFF2-40B4-BE49-F238E27FC236}">
                    <a16:creationId xmlns:a16="http://schemas.microsoft.com/office/drawing/2014/main" id="{5D1AADE4-9C14-6407-60E7-859FA2E1BAD2}"/>
                  </a:ext>
                </a:extLst>
              </p:cNvPr>
              <p:cNvSpPr/>
              <p:nvPr/>
            </p:nvSpPr>
            <p:spPr>
              <a:xfrm>
                <a:off x="2012799" y="4403583"/>
                <a:ext cx="1372062" cy="1214127"/>
              </a:xfrm>
              <a:custGeom>
                <a:avLst/>
                <a:gdLst/>
                <a:ahLst/>
                <a:cxnLst/>
                <a:rect l="l" t="t" r="r" b="b"/>
                <a:pathLst>
                  <a:path w="567554" h="502224" extrusionOk="0">
                    <a:moveTo>
                      <a:pt x="208020" y="297"/>
                    </a:moveTo>
                    <a:cubicBezTo>
                      <a:pt x="192463" y="3698"/>
                      <a:pt x="185183" y="31284"/>
                      <a:pt x="178273" y="84106"/>
                    </a:cubicBezTo>
                    <a:cubicBezTo>
                      <a:pt x="176068" y="100932"/>
                      <a:pt x="174180" y="118887"/>
                      <a:pt x="172692" y="136879"/>
                    </a:cubicBezTo>
                    <a:cubicBezTo>
                      <a:pt x="172322" y="141409"/>
                      <a:pt x="171794" y="148653"/>
                      <a:pt x="171405" y="154179"/>
                    </a:cubicBezTo>
                    <a:cubicBezTo>
                      <a:pt x="165448" y="155533"/>
                      <a:pt x="156522" y="157506"/>
                      <a:pt x="151245" y="158757"/>
                    </a:cubicBezTo>
                    <a:cubicBezTo>
                      <a:pt x="131110" y="163530"/>
                      <a:pt x="110993" y="168576"/>
                      <a:pt x="92175" y="173774"/>
                    </a:cubicBezTo>
                    <a:cubicBezTo>
                      <a:pt x="74730" y="178595"/>
                      <a:pt x="59343" y="183325"/>
                      <a:pt x="46415" y="187788"/>
                    </a:cubicBezTo>
                    <a:cubicBezTo>
                      <a:pt x="12909" y="199362"/>
                      <a:pt x="-2017" y="207408"/>
                      <a:pt x="218" y="220827"/>
                    </a:cubicBezTo>
                    <a:cubicBezTo>
                      <a:pt x="2185" y="232619"/>
                      <a:pt x="22843" y="248116"/>
                      <a:pt x="63004" y="272599"/>
                    </a:cubicBezTo>
                    <a:cubicBezTo>
                      <a:pt x="67898" y="275580"/>
                      <a:pt x="72987" y="278762"/>
                      <a:pt x="78306" y="281895"/>
                    </a:cubicBezTo>
                    <a:cubicBezTo>
                      <a:pt x="94549" y="291465"/>
                      <a:pt x="111976" y="301278"/>
                      <a:pt x="129361" y="310781"/>
                    </a:cubicBezTo>
                    <a:cubicBezTo>
                      <a:pt x="134055" y="313349"/>
                      <a:pt x="142277" y="317709"/>
                      <a:pt x="147238" y="320363"/>
                    </a:cubicBezTo>
                    <a:cubicBezTo>
                      <a:pt x="147068" y="322281"/>
                      <a:pt x="146910" y="323575"/>
                      <a:pt x="146806" y="324801"/>
                    </a:cubicBezTo>
                    <a:cubicBezTo>
                      <a:pt x="146114" y="333114"/>
                      <a:pt x="145452" y="342204"/>
                      <a:pt x="144809" y="351828"/>
                    </a:cubicBezTo>
                    <a:cubicBezTo>
                      <a:pt x="143600" y="369717"/>
                      <a:pt x="142568" y="387278"/>
                      <a:pt x="142088" y="403746"/>
                    </a:cubicBezTo>
                    <a:cubicBezTo>
                      <a:pt x="140364" y="462950"/>
                      <a:pt x="143181" y="494446"/>
                      <a:pt x="157676" y="500992"/>
                    </a:cubicBezTo>
                    <a:cubicBezTo>
                      <a:pt x="171538" y="507252"/>
                      <a:pt x="197115" y="489552"/>
                      <a:pt x="241915" y="450508"/>
                    </a:cubicBezTo>
                    <a:cubicBezTo>
                      <a:pt x="246093" y="446870"/>
                      <a:pt x="250416" y="443124"/>
                      <a:pt x="254788" y="439213"/>
                    </a:cubicBezTo>
                    <a:cubicBezTo>
                      <a:pt x="269701" y="425848"/>
                      <a:pt x="285070" y="411470"/>
                      <a:pt x="299977" y="397163"/>
                    </a:cubicBezTo>
                    <a:cubicBezTo>
                      <a:pt x="304094" y="393217"/>
                      <a:pt x="311399" y="386082"/>
                      <a:pt x="315425" y="382147"/>
                    </a:cubicBezTo>
                    <a:cubicBezTo>
                      <a:pt x="320477" y="383920"/>
                      <a:pt x="328948" y="386895"/>
                      <a:pt x="333872" y="388583"/>
                    </a:cubicBezTo>
                    <a:cubicBezTo>
                      <a:pt x="352071" y="394820"/>
                      <a:pt x="370937" y="401068"/>
                      <a:pt x="389506" y="406891"/>
                    </a:cubicBezTo>
                    <a:cubicBezTo>
                      <a:pt x="397047" y="409253"/>
                      <a:pt x="404407" y="411488"/>
                      <a:pt x="411530" y="413613"/>
                    </a:cubicBezTo>
                    <a:cubicBezTo>
                      <a:pt x="471140" y="431380"/>
                      <a:pt x="506025" y="438351"/>
                      <a:pt x="518218" y="430488"/>
                    </a:cubicBezTo>
                    <a:cubicBezTo>
                      <a:pt x="533149" y="420851"/>
                      <a:pt x="526938" y="394461"/>
                      <a:pt x="507780" y="348398"/>
                    </a:cubicBezTo>
                    <a:cubicBezTo>
                      <a:pt x="505236" y="342277"/>
                      <a:pt x="502418" y="335895"/>
                      <a:pt x="499485" y="329374"/>
                    </a:cubicBezTo>
                    <a:cubicBezTo>
                      <a:pt x="493771" y="316658"/>
                      <a:pt x="487723" y="303870"/>
                      <a:pt x="481609" y="291617"/>
                    </a:cubicBezTo>
                    <a:cubicBezTo>
                      <a:pt x="480230" y="288854"/>
                      <a:pt x="478269" y="285132"/>
                      <a:pt x="476314" y="281324"/>
                    </a:cubicBezTo>
                    <a:cubicBezTo>
                      <a:pt x="479708" y="277523"/>
                      <a:pt x="484007" y="272599"/>
                      <a:pt x="486758" y="269453"/>
                    </a:cubicBezTo>
                    <a:cubicBezTo>
                      <a:pt x="497743" y="256884"/>
                      <a:pt x="508812" y="243974"/>
                      <a:pt x="519080" y="231265"/>
                    </a:cubicBezTo>
                    <a:cubicBezTo>
                      <a:pt x="522663" y="226826"/>
                      <a:pt x="526094" y="222473"/>
                      <a:pt x="529373" y="218253"/>
                    </a:cubicBezTo>
                    <a:cubicBezTo>
                      <a:pt x="559308" y="179737"/>
                      <a:pt x="572564" y="157021"/>
                      <a:pt x="565842" y="144026"/>
                    </a:cubicBezTo>
                    <a:cubicBezTo>
                      <a:pt x="558968" y="130734"/>
                      <a:pt x="524278" y="126714"/>
                      <a:pt x="457435" y="125293"/>
                    </a:cubicBezTo>
                    <a:cubicBezTo>
                      <a:pt x="430614" y="124723"/>
                      <a:pt x="402021" y="124765"/>
                      <a:pt x="374635" y="125293"/>
                    </a:cubicBezTo>
                    <a:cubicBezTo>
                      <a:pt x="370694" y="125366"/>
                      <a:pt x="363869" y="125482"/>
                      <a:pt x="360044" y="125579"/>
                    </a:cubicBezTo>
                    <a:cubicBezTo>
                      <a:pt x="356771" y="122215"/>
                      <a:pt x="347966" y="113246"/>
                      <a:pt x="343600" y="108844"/>
                    </a:cubicBezTo>
                    <a:cubicBezTo>
                      <a:pt x="328917" y="94040"/>
                      <a:pt x="313871" y="79199"/>
                      <a:pt x="299261" y="65367"/>
                    </a:cubicBezTo>
                    <a:cubicBezTo>
                      <a:pt x="295393" y="61705"/>
                      <a:pt x="291531" y="58214"/>
                      <a:pt x="287821" y="54783"/>
                    </a:cubicBezTo>
                    <a:cubicBezTo>
                      <a:pt x="245996" y="16085"/>
                      <a:pt x="221397" y="-2629"/>
                      <a:pt x="208020" y="297"/>
                    </a:cubicBezTo>
                    <a:close/>
                    <a:moveTo>
                      <a:pt x="212307" y="18745"/>
                    </a:moveTo>
                    <a:cubicBezTo>
                      <a:pt x="213425" y="19121"/>
                      <a:pt x="214876" y="19674"/>
                      <a:pt x="216600" y="20603"/>
                    </a:cubicBezTo>
                    <a:cubicBezTo>
                      <a:pt x="220711" y="22819"/>
                      <a:pt x="226030" y="26262"/>
                      <a:pt x="232333" y="31047"/>
                    </a:cubicBezTo>
                    <a:cubicBezTo>
                      <a:pt x="243937" y="39852"/>
                      <a:pt x="258480" y="52597"/>
                      <a:pt x="275379" y="68227"/>
                    </a:cubicBezTo>
                    <a:cubicBezTo>
                      <a:pt x="279034" y="71609"/>
                      <a:pt x="282860" y="75052"/>
                      <a:pt x="286679" y="78671"/>
                    </a:cubicBezTo>
                    <a:cubicBezTo>
                      <a:pt x="301131" y="92352"/>
                      <a:pt x="316032" y="107040"/>
                      <a:pt x="330581" y="121717"/>
                    </a:cubicBezTo>
                    <a:cubicBezTo>
                      <a:pt x="335676" y="126854"/>
                      <a:pt x="349520" y="141075"/>
                      <a:pt x="349745" y="141312"/>
                    </a:cubicBezTo>
                    <a:cubicBezTo>
                      <a:pt x="351543" y="143182"/>
                      <a:pt x="354020" y="144111"/>
                      <a:pt x="356613" y="144026"/>
                    </a:cubicBezTo>
                    <a:cubicBezTo>
                      <a:pt x="357475" y="144002"/>
                      <a:pt x="369941" y="143692"/>
                      <a:pt x="374920" y="143601"/>
                    </a:cubicBezTo>
                    <a:cubicBezTo>
                      <a:pt x="402075" y="143079"/>
                      <a:pt x="430469" y="143030"/>
                      <a:pt x="457010" y="143601"/>
                    </a:cubicBezTo>
                    <a:cubicBezTo>
                      <a:pt x="483497" y="144160"/>
                      <a:pt x="505794" y="145380"/>
                      <a:pt x="522511" y="147317"/>
                    </a:cubicBezTo>
                    <a:cubicBezTo>
                      <a:pt x="531722" y="148386"/>
                      <a:pt x="539082" y="149588"/>
                      <a:pt x="544249" y="151033"/>
                    </a:cubicBezTo>
                    <a:cubicBezTo>
                      <a:pt x="546350" y="151622"/>
                      <a:pt x="547796" y="152193"/>
                      <a:pt x="548967" y="152752"/>
                    </a:cubicBezTo>
                    <a:cubicBezTo>
                      <a:pt x="548840" y="153456"/>
                      <a:pt x="548749" y="154130"/>
                      <a:pt x="548397" y="155181"/>
                    </a:cubicBezTo>
                    <a:cubicBezTo>
                      <a:pt x="547231" y="158630"/>
                      <a:pt x="545039" y="163141"/>
                      <a:pt x="541814" y="168625"/>
                    </a:cubicBezTo>
                    <a:cubicBezTo>
                      <a:pt x="535773" y="178911"/>
                      <a:pt x="526652" y="191875"/>
                      <a:pt x="514933" y="206952"/>
                    </a:cubicBezTo>
                    <a:cubicBezTo>
                      <a:pt x="511727" y="211081"/>
                      <a:pt x="508290" y="215332"/>
                      <a:pt x="504774" y="219686"/>
                    </a:cubicBezTo>
                    <a:cubicBezTo>
                      <a:pt x="494676" y="232188"/>
                      <a:pt x="483868" y="245037"/>
                      <a:pt x="473029" y="257436"/>
                    </a:cubicBezTo>
                    <a:cubicBezTo>
                      <a:pt x="469234" y="261778"/>
                      <a:pt x="458753" y="273558"/>
                      <a:pt x="458583" y="273740"/>
                    </a:cubicBezTo>
                    <a:cubicBezTo>
                      <a:pt x="455984" y="276594"/>
                      <a:pt x="455492" y="280772"/>
                      <a:pt x="457296" y="284184"/>
                    </a:cubicBezTo>
                    <a:cubicBezTo>
                      <a:pt x="457684" y="284919"/>
                      <a:pt x="463058" y="295558"/>
                      <a:pt x="465159" y="299772"/>
                    </a:cubicBezTo>
                    <a:cubicBezTo>
                      <a:pt x="471171" y="311819"/>
                      <a:pt x="477291" y="324485"/>
                      <a:pt x="482896" y="336958"/>
                    </a:cubicBezTo>
                    <a:cubicBezTo>
                      <a:pt x="485756" y="343327"/>
                      <a:pt x="488428" y="349448"/>
                      <a:pt x="490905" y="355405"/>
                    </a:cubicBezTo>
                    <a:cubicBezTo>
                      <a:pt x="498204" y="372954"/>
                      <a:pt x="503426" y="387849"/>
                      <a:pt x="506061" y="399167"/>
                    </a:cubicBezTo>
                    <a:cubicBezTo>
                      <a:pt x="507452" y="405118"/>
                      <a:pt x="508077" y="409891"/>
                      <a:pt x="507926" y="413182"/>
                    </a:cubicBezTo>
                    <a:cubicBezTo>
                      <a:pt x="507877" y="414123"/>
                      <a:pt x="507762" y="414676"/>
                      <a:pt x="507634" y="415186"/>
                    </a:cubicBezTo>
                    <a:cubicBezTo>
                      <a:pt x="505485" y="416090"/>
                      <a:pt x="494676" y="415410"/>
                      <a:pt x="478603" y="412180"/>
                    </a:cubicBezTo>
                    <a:cubicBezTo>
                      <a:pt x="462330" y="408913"/>
                      <a:pt x="441265" y="403351"/>
                      <a:pt x="416679" y="396022"/>
                    </a:cubicBezTo>
                    <a:cubicBezTo>
                      <a:pt x="409641" y="393921"/>
                      <a:pt x="402403" y="391784"/>
                      <a:pt x="394940" y="389440"/>
                    </a:cubicBezTo>
                    <a:cubicBezTo>
                      <a:pt x="376542" y="383671"/>
                      <a:pt x="357797" y="377465"/>
                      <a:pt x="339738" y="371278"/>
                    </a:cubicBezTo>
                    <a:cubicBezTo>
                      <a:pt x="333417" y="369116"/>
                      <a:pt x="316415" y="363080"/>
                      <a:pt x="316142" y="362983"/>
                    </a:cubicBezTo>
                    <a:cubicBezTo>
                      <a:pt x="312814" y="361787"/>
                      <a:pt x="309061" y="362637"/>
                      <a:pt x="306560" y="365127"/>
                    </a:cubicBezTo>
                    <a:cubicBezTo>
                      <a:pt x="306329" y="365357"/>
                      <a:pt x="292418" y="379044"/>
                      <a:pt x="287250" y="384005"/>
                    </a:cubicBezTo>
                    <a:cubicBezTo>
                      <a:pt x="272483" y="398178"/>
                      <a:pt x="257229" y="412271"/>
                      <a:pt x="242486" y="425484"/>
                    </a:cubicBezTo>
                    <a:cubicBezTo>
                      <a:pt x="238175" y="429340"/>
                      <a:pt x="234009" y="433196"/>
                      <a:pt x="229898" y="436778"/>
                    </a:cubicBezTo>
                    <a:cubicBezTo>
                      <a:pt x="212168" y="452232"/>
                      <a:pt x="196896" y="464492"/>
                      <a:pt x="184849" y="472817"/>
                    </a:cubicBezTo>
                    <a:cubicBezTo>
                      <a:pt x="178345" y="477322"/>
                      <a:pt x="172959" y="480559"/>
                      <a:pt x="168830" y="482399"/>
                    </a:cubicBezTo>
                    <a:cubicBezTo>
                      <a:pt x="167470" y="483012"/>
                      <a:pt x="166462" y="483146"/>
                      <a:pt x="165545" y="483401"/>
                    </a:cubicBezTo>
                    <a:cubicBezTo>
                      <a:pt x="165132" y="482532"/>
                      <a:pt x="164677" y="481707"/>
                      <a:pt x="164258" y="480255"/>
                    </a:cubicBezTo>
                    <a:cubicBezTo>
                      <a:pt x="162983" y="475871"/>
                      <a:pt x="161957" y="469611"/>
                      <a:pt x="161252" y="461662"/>
                    </a:cubicBezTo>
                    <a:cubicBezTo>
                      <a:pt x="159965" y="447077"/>
                      <a:pt x="159722" y="427482"/>
                      <a:pt x="160396" y="404317"/>
                    </a:cubicBezTo>
                    <a:cubicBezTo>
                      <a:pt x="160870" y="388104"/>
                      <a:pt x="161781" y="370786"/>
                      <a:pt x="162971" y="353116"/>
                    </a:cubicBezTo>
                    <a:cubicBezTo>
                      <a:pt x="163608" y="343595"/>
                      <a:pt x="165485" y="320879"/>
                      <a:pt x="165685" y="318650"/>
                    </a:cubicBezTo>
                    <a:cubicBezTo>
                      <a:pt x="165806" y="317320"/>
                      <a:pt x="165928" y="316403"/>
                      <a:pt x="165970" y="315930"/>
                    </a:cubicBezTo>
                    <a:cubicBezTo>
                      <a:pt x="166323" y="312232"/>
                      <a:pt x="164398" y="308795"/>
                      <a:pt x="161113" y="307064"/>
                    </a:cubicBezTo>
                    <a:cubicBezTo>
                      <a:pt x="160833" y="306919"/>
                      <a:pt x="144117" y="297920"/>
                      <a:pt x="138087" y="294622"/>
                    </a:cubicBezTo>
                    <a:cubicBezTo>
                      <a:pt x="120860" y="285205"/>
                      <a:pt x="103658" y="275477"/>
                      <a:pt x="87603" y="266022"/>
                    </a:cubicBezTo>
                    <a:cubicBezTo>
                      <a:pt x="82356" y="262932"/>
                      <a:pt x="77395" y="259944"/>
                      <a:pt x="72586" y="257011"/>
                    </a:cubicBezTo>
                    <a:cubicBezTo>
                      <a:pt x="42766" y="238831"/>
                      <a:pt x="23049" y="224149"/>
                      <a:pt x="20098" y="219540"/>
                    </a:cubicBezTo>
                    <a:cubicBezTo>
                      <a:pt x="21276" y="218659"/>
                      <a:pt x="22211" y="217785"/>
                      <a:pt x="24246" y="216680"/>
                    </a:cubicBezTo>
                    <a:cubicBezTo>
                      <a:pt x="30548" y="213255"/>
                      <a:pt x="40039" y="209320"/>
                      <a:pt x="52275" y="205094"/>
                    </a:cubicBezTo>
                    <a:cubicBezTo>
                      <a:pt x="64796" y="200771"/>
                      <a:pt x="79933" y="196095"/>
                      <a:pt x="97039" y="191365"/>
                    </a:cubicBezTo>
                    <a:cubicBezTo>
                      <a:pt x="115614" y="186234"/>
                      <a:pt x="135603" y="181218"/>
                      <a:pt x="155532" y="176494"/>
                    </a:cubicBezTo>
                    <a:cubicBezTo>
                      <a:pt x="162509" y="174836"/>
                      <a:pt x="181667" y="170555"/>
                      <a:pt x="181989" y="170483"/>
                    </a:cubicBezTo>
                    <a:cubicBezTo>
                      <a:pt x="186002" y="169614"/>
                      <a:pt x="189045" y="166147"/>
                      <a:pt x="189288" y="162048"/>
                    </a:cubicBezTo>
                    <a:cubicBezTo>
                      <a:pt x="189300" y="161763"/>
                      <a:pt x="190490" y="144658"/>
                      <a:pt x="191000" y="138452"/>
                    </a:cubicBezTo>
                    <a:cubicBezTo>
                      <a:pt x="192463" y="120727"/>
                      <a:pt x="194279" y="103039"/>
                      <a:pt x="196435" y="86535"/>
                    </a:cubicBezTo>
                    <a:cubicBezTo>
                      <a:pt x="199094" y="66217"/>
                      <a:pt x="202112" y="49136"/>
                      <a:pt x="205446" y="36621"/>
                    </a:cubicBezTo>
                    <a:cubicBezTo>
                      <a:pt x="207249" y="29857"/>
                      <a:pt x="209065" y="24562"/>
                      <a:pt x="210880" y="21034"/>
                    </a:cubicBezTo>
                    <a:cubicBezTo>
                      <a:pt x="211445" y="19935"/>
                      <a:pt x="211852" y="19364"/>
                      <a:pt x="212307" y="18745"/>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9" name="Google Shape;2899;p26">
                <a:extLst>
                  <a:ext uri="{FF2B5EF4-FFF2-40B4-BE49-F238E27FC236}">
                    <a16:creationId xmlns:a16="http://schemas.microsoft.com/office/drawing/2014/main" id="{D4EBB1EF-1A59-155C-54B1-61BE012D891F}"/>
                  </a:ext>
                </a:extLst>
              </p:cNvPr>
              <p:cNvSpPr/>
              <p:nvPr/>
            </p:nvSpPr>
            <p:spPr>
              <a:xfrm>
                <a:off x="2288376" y="4618032"/>
                <a:ext cx="867899" cy="769572"/>
              </a:xfrm>
              <a:custGeom>
                <a:avLst/>
                <a:gdLst/>
                <a:ahLst/>
                <a:cxnLst/>
                <a:rect l="l" t="t" r="r" b="b"/>
                <a:pathLst>
                  <a:path w="359007" h="318334" extrusionOk="0">
                    <a:moveTo>
                      <a:pt x="131806" y="274"/>
                    </a:moveTo>
                    <a:cubicBezTo>
                      <a:pt x="119741" y="2915"/>
                      <a:pt x="115126" y="19784"/>
                      <a:pt x="110493" y="55197"/>
                    </a:cubicBezTo>
                    <a:cubicBezTo>
                      <a:pt x="109121" y="65690"/>
                      <a:pt x="107991" y="76881"/>
                      <a:pt x="107062" y="88090"/>
                    </a:cubicBezTo>
                    <a:cubicBezTo>
                      <a:pt x="106886" y="90239"/>
                      <a:pt x="106734" y="92881"/>
                      <a:pt x="106491" y="96239"/>
                    </a:cubicBezTo>
                    <a:cubicBezTo>
                      <a:pt x="102532" y="97144"/>
                      <a:pt x="99102" y="97909"/>
                      <a:pt x="96478" y="98528"/>
                    </a:cubicBezTo>
                    <a:cubicBezTo>
                      <a:pt x="83958" y="101497"/>
                      <a:pt x="71437" y="104588"/>
                      <a:pt x="59723" y="107825"/>
                    </a:cubicBezTo>
                    <a:cubicBezTo>
                      <a:pt x="48842" y="110830"/>
                      <a:pt x="39218" y="113751"/>
                      <a:pt x="31123" y="116550"/>
                    </a:cubicBezTo>
                    <a:cubicBezTo>
                      <a:pt x="7788" y="124608"/>
                      <a:pt x="-1630" y="129824"/>
                      <a:pt x="228" y="141003"/>
                    </a:cubicBezTo>
                    <a:cubicBezTo>
                      <a:pt x="1716" y="149923"/>
                      <a:pt x="14206" y="159317"/>
                      <a:pt x="40705" y="175469"/>
                    </a:cubicBezTo>
                    <a:cubicBezTo>
                      <a:pt x="43754" y="177333"/>
                      <a:pt x="46972" y="179240"/>
                      <a:pt x="50287" y="181189"/>
                    </a:cubicBezTo>
                    <a:cubicBezTo>
                      <a:pt x="60397" y="187146"/>
                      <a:pt x="71224" y="193157"/>
                      <a:pt x="82033" y="199071"/>
                    </a:cubicBezTo>
                    <a:cubicBezTo>
                      <a:pt x="84431" y="200377"/>
                      <a:pt x="87759" y="202235"/>
                      <a:pt x="91190" y="204075"/>
                    </a:cubicBezTo>
                    <a:cubicBezTo>
                      <a:pt x="90752" y="209394"/>
                      <a:pt x="90054" y="216960"/>
                      <a:pt x="89757" y="221381"/>
                    </a:cubicBezTo>
                    <a:cubicBezTo>
                      <a:pt x="89010" y="232511"/>
                      <a:pt x="88481" y="243441"/>
                      <a:pt x="88184" y="253703"/>
                    </a:cubicBezTo>
                    <a:cubicBezTo>
                      <a:pt x="87036" y="293172"/>
                      <a:pt x="88755" y="312160"/>
                      <a:pt x="99915" y="317200"/>
                    </a:cubicBezTo>
                    <a:cubicBezTo>
                      <a:pt x="110602" y="322027"/>
                      <a:pt x="125983" y="311461"/>
                      <a:pt x="155834" y="285448"/>
                    </a:cubicBezTo>
                    <a:cubicBezTo>
                      <a:pt x="158433" y="283183"/>
                      <a:pt x="161117" y="280736"/>
                      <a:pt x="163843" y="278301"/>
                    </a:cubicBezTo>
                    <a:cubicBezTo>
                      <a:pt x="173122" y="269982"/>
                      <a:pt x="182600" y="261166"/>
                      <a:pt x="191873" y="252270"/>
                    </a:cubicBezTo>
                    <a:cubicBezTo>
                      <a:pt x="194034" y="250193"/>
                      <a:pt x="197125" y="247236"/>
                      <a:pt x="200021" y="244406"/>
                    </a:cubicBezTo>
                    <a:cubicBezTo>
                      <a:pt x="203525" y="245633"/>
                      <a:pt x="206846" y="246847"/>
                      <a:pt x="209318" y="247691"/>
                    </a:cubicBezTo>
                    <a:cubicBezTo>
                      <a:pt x="220630" y="251571"/>
                      <a:pt x="232386" y="255373"/>
                      <a:pt x="243929" y="258992"/>
                    </a:cubicBezTo>
                    <a:cubicBezTo>
                      <a:pt x="248617" y="260461"/>
                      <a:pt x="253226" y="261815"/>
                      <a:pt x="257659" y="263139"/>
                    </a:cubicBezTo>
                    <a:cubicBezTo>
                      <a:pt x="296521" y="274725"/>
                      <a:pt x="317785" y="279066"/>
                      <a:pt x="326736" y="273292"/>
                    </a:cubicBezTo>
                    <a:cubicBezTo>
                      <a:pt x="338400" y="265768"/>
                      <a:pt x="334490" y="249118"/>
                      <a:pt x="321587" y="218090"/>
                    </a:cubicBezTo>
                    <a:cubicBezTo>
                      <a:pt x="319996" y="214264"/>
                      <a:pt x="318265" y="210293"/>
                      <a:pt x="316437" y="206218"/>
                    </a:cubicBezTo>
                    <a:cubicBezTo>
                      <a:pt x="312873" y="198288"/>
                      <a:pt x="309096" y="190261"/>
                      <a:pt x="305283" y="182622"/>
                    </a:cubicBezTo>
                    <a:cubicBezTo>
                      <a:pt x="304706" y="181468"/>
                      <a:pt x="303947" y="180193"/>
                      <a:pt x="302993" y="178329"/>
                    </a:cubicBezTo>
                    <a:cubicBezTo>
                      <a:pt x="305034" y="176040"/>
                      <a:pt x="306698" y="174242"/>
                      <a:pt x="307997" y="172755"/>
                    </a:cubicBezTo>
                    <a:cubicBezTo>
                      <a:pt x="314840" y="164927"/>
                      <a:pt x="321623" y="156930"/>
                      <a:pt x="328023" y="149012"/>
                    </a:cubicBezTo>
                    <a:cubicBezTo>
                      <a:pt x="330258" y="146243"/>
                      <a:pt x="332413" y="143493"/>
                      <a:pt x="334460" y="140863"/>
                    </a:cubicBezTo>
                    <a:cubicBezTo>
                      <a:pt x="354467" y="115117"/>
                      <a:pt x="362683" y="101145"/>
                      <a:pt x="357485" y="91090"/>
                    </a:cubicBezTo>
                    <a:cubicBezTo>
                      <a:pt x="352227" y="80925"/>
                      <a:pt x="331478" y="78593"/>
                      <a:pt x="287121" y="77646"/>
                    </a:cubicBezTo>
                    <a:cubicBezTo>
                      <a:pt x="270434" y="77294"/>
                      <a:pt x="252661" y="77324"/>
                      <a:pt x="235635" y="77646"/>
                    </a:cubicBezTo>
                    <a:cubicBezTo>
                      <a:pt x="233607" y="77688"/>
                      <a:pt x="230929" y="77725"/>
                      <a:pt x="228196" y="77792"/>
                    </a:cubicBezTo>
                    <a:cubicBezTo>
                      <a:pt x="225579" y="75102"/>
                      <a:pt x="221468" y="70936"/>
                      <a:pt x="219046" y="68495"/>
                    </a:cubicBezTo>
                    <a:cubicBezTo>
                      <a:pt x="209919" y="59290"/>
                      <a:pt x="200531" y="50072"/>
                      <a:pt x="191441" y="41468"/>
                    </a:cubicBezTo>
                    <a:cubicBezTo>
                      <a:pt x="189037" y="39185"/>
                      <a:pt x="186602" y="36877"/>
                      <a:pt x="184294" y="34746"/>
                    </a:cubicBezTo>
                    <a:cubicBezTo>
                      <a:pt x="156678" y="9194"/>
                      <a:pt x="141929" y="-1936"/>
                      <a:pt x="131806" y="274"/>
                    </a:cubicBezTo>
                    <a:close/>
                    <a:moveTo>
                      <a:pt x="136810" y="19729"/>
                    </a:moveTo>
                    <a:cubicBezTo>
                      <a:pt x="139099" y="21023"/>
                      <a:pt x="141923" y="22814"/>
                      <a:pt x="145390" y="25449"/>
                    </a:cubicBezTo>
                    <a:cubicBezTo>
                      <a:pt x="152482" y="30823"/>
                      <a:pt x="161445" y="38565"/>
                      <a:pt x="171846" y="48190"/>
                    </a:cubicBezTo>
                    <a:cubicBezTo>
                      <a:pt x="174105" y="50272"/>
                      <a:pt x="176498" y="52531"/>
                      <a:pt x="178860" y="54766"/>
                    </a:cubicBezTo>
                    <a:cubicBezTo>
                      <a:pt x="187792" y="63224"/>
                      <a:pt x="197028" y="72290"/>
                      <a:pt x="206033" y="81368"/>
                    </a:cubicBezTo>
                    <a:cubicBezTo>
                      <a:pt x="209178" y="84544"/>
                      <a:pt x="217187" y="92784"/>
                      <a:pt x="217758" y="93379"/>
                    </a:cubicBezTo>
                    <a:cubicBezTo>
                      <a:pt x="219550" y="95249"/>
                      <a:pt x="222173" y="96324"/>
                      <a:pt x="224766" y="96239"/>
                    </a:cubicBezTo>
                    <a:cubicBezTo>
                      <a:pt x="225294" y="96227"/>
                      <a:pt x="232987" y="96014"/>
                      <a:pt x="236066" y="95953"/>
                    </a:cubicBezTo>
                    <a:cubicBezTo>
                      <a:pt x="252862" y="95632"/>
                      <a:pt x="270428" y="95607"/>
                      <a:pt x="286835" y="95953"/>
                    </a:cubicBezTo>
                    <a:cubicBezTo>
                      <a:pt x="303157" y="96300"/>
                      <a:pt x="316929" y="97059"/>
                      <a:pt x="327161" y="98243"/>
                    </a:cubicBezTo>
                    <a:cubicBezTo>
                      <a:pt x="332462" y="98856"/>
                      <a:pt x="336482" y="99451"/>
                      <a:pt x="339463" y="100246"/>
                    </a:cubicBezTo>
                    <a:cubicBezTo>
                      <a:pt x="338747" y="101959"/>
                      <a:pt x="337927" y="103756"/>
                      <a:pt x="336457" y="106252"/>
                    </a:cubicBezTo>
                    <a:cubicBezTo>
                      <a:pt x="332802" y="112476"/>
                      <a:pt x="327197" y="120467"/>
                      <a:pt x="320014" y="129709"/>
                    </a:cubicBezTo>
                    <a:cubicBezTo>
                      <a:pt x="318040" y="132247"/>
                      <a:pt x="315885" y="134749"/>
                      <a:pt x="313723" y="137427"/>
                    </a:cubicBezTo>
                    <a:cubicBezTo>
                      <a:pt x="307487" y="145144"/>
                      <a:pt x="300820" y="153081"/>
                      <a:pt x="294128" y="160738"/>
                    </a:cubicBezTo>
                    <a:cubicBezTo>
                      <a:pt x="291784" y="163421"/>
                      <a:pt x="285694" y="170277"/>
                      <a:pt x="285263" y="170751"/>
                    </a:cubicBezTo>
                    <a:cubicBezTo>
                      <a:pt x="282664" y="173605"/>
                      <a:pt x="282172" y="177782"/>
                      <a:pt x="283975" y="181189"/>
                    </a:cubicBezTo>
                    <a:cubicBezTo>
                      <a:pt x="284212" y="181638"/>
                      <a:pt x="287540" y="188317"/>
                      <a:pt x="288833" y="190916"/>
                    </a:cubicBezTo>
                    <a:cubicBezTo>
                      <a:pt x="292543" y="198349"/>
                      <a:pt x="296253" y="206115"/>
                      <a:pt x="299702" y="213796"/>
                    </a:cubicBezTo>
                    <a:cubicBezTo>
                      <a:pt x="301469" y="217719"/>
                      <a:pt x="303188" y="221435"/>
                      <a:pt x="304712" y="225097"/>
                    </a:cubicBezTo>
                    <a:cubicBezTo>
                      <a:pt x="309169" y="235814"/>
                      <a:pt x="312278" y="244904"/>
                      <a:pt x="313863" y="251699"/>
                    </a:cubicBezTo>
                    <a:cubicBezTo>
                      <a:pt x="314464" y="254286"/>
                      <a:pt x="314628" y="255943"/>
                      <a:pt x="314719" y="257559"/>
                    </a:cubicBezTo>
                    <a:cubicBezTo>
                      <a:pt x="314446" y="257553"/>
                      <a:pt x="314312" y="257577"/>
                      <a:pt x="314009" y="257559"/>
                    </a:cubicBezTo>
                    <a:cubicBezTo>
                      <a:pt x="310760" y="257377"/>
                      <a:pt x="306388" y="256642"/>
                      <a:pt x="300990" y="255561"/>
                    </a:cubicBezTo>
                    <a:cubicBezTo>
                      <a:pt x="291025" y="253557"/>
                      <a:pt x="277958" y="250205"/>
                      <a:pt x="262808" y="245694"/>
                    </a:cubicBezTo>
                    <a:cubicBezTo>
                      <a:pt x="258460" y="244394"/>
                      <a:pt x="253973" y="242991"/>
                      <a:pt x="249364" y="241546"/>
                    </a:cubicBezTo>
                    <a:cubicBezTo>
                      <a:pt x="237985" y="237976"/>
                      <a:pt x="226496" y="234217"/>
                      <a:pt x="215323" y="230392"/>
                    </a:cubicBezTo>
                    <a:cubicBezTo>
                      <a:pt x="211419" y="229050"/>
                      <a:pt x="201436" y="225491"/>
                      <a:pt x="200738" y="225242"/>
                    </a:cubicBezTo>
                    <a:cubicBezTo>
                      <a:pt x="197410" y="224046"/>
                      <a:pt x="193664" y="224890"/>
                      <a:pt x="191156" y="227386"/>
                    </a:cubicBezTo>
                    <a:cubicBezTo>
                      <a:pt x="190579" y="227957"/>
                      <a:pt x="182339" y="235905"/>
                      <a:pt x="179145" y="238972"/>
                    </a:cubicBezTo>
                    <a:cubicBezTo>
                      <a:pt x="170013" y="247728"/>
                      <a:pt x="160649" y="256551"/>
                      <a:pt x="151541" y="264712"/>
                    </a:cubicBezTo>
                    <a:cubicBezTo>
                      <a:pt x="148881" y="267098"/>
                      <a:pt x="146355" y="269369"/>
                      <a:pt x="143817" y="271579"/>
                    </a:cubicBezTo>
                    <a:cubicBezTo>
                      <a:pt x="132912" y="281082"/>
                      <a:pt x="123415" y="288666"/>
                      <a:pt x="116073" y="293743"/>
                    </a:cubicBezTo>
                    <a:cubicBezTo>
                      <a:pt x="112867" y="295965"/>
                      <a:pt x="110523" y="297216"/>
                      <a:pt x="108350" y="298321"/>
                    </a:cubicBezTo>
                    <a:cubicBezTo>
                      <a:pt x="107791" y="295929"/>
                      <a:pt x="107269" y="293227"/>
                      <a:pt x="106923" y="289310"/>
                    </a:cubicBezTo>
                    <a:cubicBezTo>
                      <a:pt x="106133" y="280427"/>
                      <a:pt x="106079" y="268513"/>
                      <a:pt x="106491" y="254274"/>
                    </a:cubicBezTo>
                    <a:cubicBezTo>
                      <a:pt x="106783" y="244267"/>
                      <a:pt x="107329" y="233580"/>
                      <a:pt x="108064" y="222668"/>
                    </a:cubicBezTo>
                    <a:cubicBezTo>
                      <a:pt x="108459" y="216784"/>
                      <a:pt x="109752" y="199928"/>
                      <a:pt x="109783" y="199642"/>
                    </a:cubicBezTo>
                    <a:cubicBezTo>
                      <a:pt x="110129" y="195944"/>
                      <a:pt x="108204" y="192356"/>
                      <a:pt x="104919" y="190631"/>
                    </a:cubicBezTo>
                    <a:cubicBezTo>
                      <a:pt x="104220" y="190267"/>
                      <a:pt x="94487" y="185087"/>
                      <a:pt x="90758" y="183053"/>
                    </a:cubicBezTo>
                    <a:cubicBezTo>
                      <a:pt x="80108" y="177230"/>
                      <a:pt x="69506" y="171303"/>
                      <a:pt x="59584" y="165462"/>
                    </a:cubicBezTo>
                    <a:cubicBezTo>
                      <a:pt x="56347" y="163555"/>
                      <a:pt x="53257" y="161691"/>
                      <a:pt x="50287" y="159882"/>
                    </a:cubicBezTo>
                    <a:cubicBezTo>
                      <a:pt x="40232" y="153755"/>
                      <a:pt x="32010" y="148284"/>
                      <a:pt x="26114" y="143863"/>
                    </a:cubicBezTo>
                    <a:cubicBezTo>
                      <a:pt x="24225" y="142448"/>
                      <a:pt x="23157" y="141440"/>
                      <a:pt x="21827" y="140286"/>
                    </a:cubicBezTo>
                    <a:cubicBezTo>
                      <a:pt x="25531" y="138404"/>
                      <a:pt x="30383" y="136182"/>
                      <a:pt x="37129" y="133856"/>
                    </a:cubicBezTo>
                    <a:cubicBezTo>
                      <a:pt x="44816" y="131197"/>
                      <a:pt x="54046" y="128330"/>
                      <a:pt x="64587" y="125416"/>
                    </a:cubicBezTo>
                    <a:cubicBezTo>
                      <a:pt x="76058" y="122246"/>
                      <a:pt x="88451" y="119186"/>
                      <a:pt x="100771" y="116265"/>
                    </a:cubicBezTo>
                    <a:cubicBezTo>
                      <a:pt x="105083" y="115239"/>
                      <a:pt x="116268" y="112719"/>
                      <a:pt x="117075" y="112543"/>
                    </a:cubicBezTo>
                    <a:cubicBezTo>
                      <a:pt x="121089" y="111668"/>
                      <a:pt x="123985" y="108207"/>
                      <a:pt x="124222" y="104109"/>
                    </a:cubicBezTo>
                    <a:cubicBezTo>
                      <a:pt x="124265" y="103398"/>
                      <a:pt x="125054" y="93349"/>
                      <a:pt x="125370" y="89517"/>
                    </a:cubicBezTo>
                    <a:cubicBezTo>
                      <a:pt x="126275" y="78581"/>
                      <a:pt x="127325" y="67657"/>
                      <a:pt x="128661" y="57486"/>
                    </a:cubicBezTo>
                    <a:cubicBezTo>
                      <a:pt x="130288" y="45020"/>
                      <a:pt x="132213" y="34606"/>
                      <a:pt x="134235" y="27022"/>
                    </a:cubicBezTo>
                    <a:cubicBezTo>
                      <a:pt x="135110" y="23749"/>
                      <a:pt x="135972" y="21636"/>
                      <a:pt x="136810" y="19729"/>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0" name="Google Shape;2900;p26">
              <a:extLst>
                <a:ext uri="{FF2B5EF4-FFF2-40B4-BE49-F238E27FC236}">
                  <a16:creationId xmlns:a16="http://schemas.microsoft.com/office/drawing/2014/main" id="{F216E619-ECB4-9FA0-79E1-E78F51AB1B33}"/>
                </a:ext>
              </a:extLst>
            </p:cNvPr>
            <p:cNvGrpSpPr/>
            <p:nvPr/>
          </p:nvGrpSpPr>
          <p:grpSpPr>
            <a:xfrm>
              <a:off x="651239" y="4206503"/>
              <a:ext cx="1549654" cy="1479361"/>
              <a:chOff x="477750" y="3952903"/>
              <a:chExt cx="1549654" cy="1479361"/>
            </a:xfrm>
          </p:grpSpPr>
          <p:sp>
            <p:nvSpPr>
              <p:cNvPr id="2901" name="Google Shape;2901;p26">
                <a:extLst>
                  <a:ext uri="{FF2B5EF4-FFF2-40B4-BE49-F238E27FC236}">
                    <a16:creationId xmlns:a16="http://schemas.microsoft.com/office/drawing/2014/main" id="{65A8F6EC-3CDF-C1DE-7429-24DA10FAACC8}"/>
                  </a:ext>
                </a:extLst>
              </p:cNvPr>
              <p:cNvSpPr/>
              <p:nvPr/>
            </p:nvSpPr>
            <p:spPr>
              <a:xfrm>
                <a:off x="482878" y="3954615"/>
                <a:ext cx="1544526" cy="1477649"/>
              </a:xfrm>
              <a:custGeom>
                <a:avLst/>
                <a:gdLst/>
                <a:ahLst/>
                <a:cxnLst/>
                <a:rect l="l" t="t" r="r" b="b"/>
                <a:pathLst>
                  <a:path w="638894" h="611230" extrusionOk="0">
                    <a:moveTo>
                      <a:pt x="257343" y="609074"/>
                    </a:moveTo>
                    <a:cubicBezTo>
                      <a:pt x="257343" y="609074"/>
                      <a:pt x="231511" y="618917"/>
                      <a:pt x="214102" y="596547"/>
                    </a:cubicBezTo>
                    <a:cubicBezTo>
                      <a:pt x="119659" y="475188"/>
                      <a:pt x="-148865" y="58029"/>
                      <a:pt x="108781" y="2432"/>
                    </a:cubicBezTo>
                    <a:cubicBezTo>
                      <a:pt x="233703" y="-24528"/>
                      <a:pt x="338679" y="181538"/>
                      <a:pt x="338679" y="181538"/>
                    </a:cubicBezTo>
                    <a:cubicBezTo>
                      <a:pt x="338679" y="181538"/>
                      <a:pt x="392321" y="117251"/>
                      <a:pt x="465102" y="100765"/>
                    </a:cubicBezTo>
                    <a:cubicBezTo>
                      <a:pt x="508962" y="90837"/>
                      <a:pt x="564565" y="100783"/>
                      <a:pt x="605995" y="145487"/>
                    </a:cubicBezTo>
                    <a:cubicBezTo>
                      <a:pt x="771736" y="324313"/>
                      <a:pt x="257343" y="609074"/>
                      <a:pt x="257343" y="609074"/>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p26">
                <a:extLst>
                  <a:ext uri="{FF2B5EF4-FFF2-40B4-BE49-F238E27FC236}">
                    <a16:creationId xmlns:a16="http://schemas.microsoft.com/office/drawing/2014/main" id="{BB445A33-88F6-DF1A-5EAE-2D5C1E9A0963}"/>
                  </a:ext>
                </a:extLst>
              </p:cNvPr>
              <p:cNvSpPr/>
              <p:nvPr/>
            </p:nvSpPr>
            <p:spPr>
              <a:xfrm>
                <a:off x="477750" y="3952903"/>
                <a:ext cx="1468368" cy="1443922"/>
              </a:xfrm>
              <a:custGeom>
                <a:avLst/>
                <a:gdLst/>
                <a:ahLst/>
                <a:cxnLst/>
                <a:rect l="l" t="t" r="r" b="b"/>
                <a:pathLst>
                  <a:path w="607391" h="597279" extrusionOk="0">
                    <a:moveTo>
                      <a:pt x="216315" y="597279"/>
                    </a:moveTo>
                    <a:cubicBezTo>
                      <a:pt x="216315" y="597279"/>
                      <a:pt x="-191905" y="68094"/>
                      <a:pt x="113230" y="2247"/>
                    </a:cubicBezTo>
                    <a:cubicBezTo>
                      <a:pt x="238152" y="-24707"/>
                      <a:pt x="306763" y="199691"/>
                      <a:pt x="306763" y="199691"/>
                    </a:cubicBezTo>
                    <a:cubicBezTo>
                      <a:pt x="306763" y="199691"/>
                      <a:pt x="464825" y="23178"/>
                      <a:pt x="575011" y="142066"/>
                    </a:cubicBezTo>
                    <a:cubicBezTo>
                      <a:pt x="740751" y="320898"/>
                      <a:pt x="216315" y="597279"/>
                      <a:pt x="216315" y="597279"/>
                    </a:cubicBez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p26">
                <a:extLst>
                  <a:ext uri="{FF2B5EF4-FFF2-40B4-BE49-F238E27FC236}">
                    <a16:creationId xmlns:a16="http://schemas.microsoft.com/office/drawing/2014/main" id="{55BF47F8-EDE5-FF85-4480-B0246A1AA373}"/>
                  </a:ext>
                </a:extLst>
              </p:cNvPr>
              <p:cNvSpPr/>
              <p:nvPr/>
            </p:nvSpPr>
            <p:spPr>
              <a:xfrm>
                <a:off x="617940" y="4220101"/>
                <a:ext cx="1139206" cy="1020905"/>
              </a:xfrm>
              <a:custGeom>
                <a:avLst/>
                <a:gdLst/>
                <a:ahLst/>
                <a:cxnLst/>
                <a:rect l="l" t="t" r="r" b="b"/>
                <a:pathLst>
                  <a:path w="471233" h="422298" extrusionOk="0">
                    <a:moveTo>
                      <a:pt x="92265" y="94"/>
                    </a:moveTo>
                    <a:cubicBezTo>
                      <a:pt x="87009" y="-197"/>
                      <a:pt x="81637" y="173"/>
                      <a:pt x="76247" y="1382"/>
                    </a:cubicBezTo>
                    <a:cubicBezTo>
                      <a:pt x="28239" y="12154"/>
                      <a:pt x="3282" y="40942"/>
                      <a:pt x="306" y="83757"/>
                    </a:cubicBezTo>
                    <a:cubicBezTo>
                      <a:pt x="-2140" y="118964"/>
                      <a:pt x="10153" y="162787"/>
                      <a:pt x="34630" y="213471"/>
                    </a:cubicBezTo>
                    <a:cubicBezTo>
                      <a:pt x="48370" y="241926"/>
                      <a:pt x="65733" y="271837"/>
                      <a:pt x="85686" y="302714"/>
                    </a:cubicBezTo>
                    <a:cubicBezTo>
                      <a:pt x="104252" y="331448"/>
                      <a:pt x="124016" y="359465"/>
                      <a:pt x="143894" y="385521"/>
                    </a:cubicBezTo>
                    <a:cubicBezTo>
                      <a:pt x="150853" y="394641"/>
                      <a:pt x="157395" y="402760"/>
                      <a:pt x="163201" y="409979"/>
                    </a:cubicBezTo>
                    <a:cubicBezTo>
                      <a:pt x="165237" y="412505"/>
                      <a:pt x="170147" y="418572"/>
                      <a:pt x="170495" y="418984"/>
                    </a:cubicBezTo>
                    <a:cubicBezTo>
                      <a:pt x="173176" y="422185"/>
                      <a:pt x="177740" y="423217"/>
                      <a:pt x="181507" y="421419"/>
                    </a:cubicBezTo>
                    <a:cubicBezTo>
                      <a:pt x="182092" y="421140"/>
                      <a:pt x="190511" y="417011"/>
                      <a:pt x="193949" y="415268"/>
                    </a:cubicBezTo>
                    <a:cubicBezTo>
                      <a:pt x="203756" y="410301"/>
                      <a:pt x="214657" y="404654"/>
                      <a:pt x="226414" y="398248"/>
                    </a:cubicBezTo>
                    <a:cubicBezTo>
                      <a:pt x="260009" y="379940"/>
                      <a:pt x="293552" y="359702"/>
                      <a:pt x="324951" y="338327"/>
                    </a:cubicBezTo>
                    <a:cubicBezTo>
                      <a:pt x="388904" y="294790"/>
                      <a:pt x="435423" y="251914"/>
                      <a:pt x="457386" y="210897"/>
                    </a:cubicBezTo>
                    <a:cubicBezTo>
                      <a:pt x="477800" y="172769"/>
                      <a:pt x="476179" y="137059"/>
                      <a:pt x="448945" y="106497"/>
                    </a:cubicBezTo>
                    <a:cubicBezTo>
                      <a:pt x="423837" y="78323"/>
                      <a:pt x="389517" y="74886"/>
                      <a:pt x="349981" y="91196"/>
                    </a:cubicBezTo>
                    <a:cubicBezTo>
                      <a:pt x="326075" y="101057"/>
                      <a:pt x="300924" y="117743"/>
                      <a:pt x="275323" y="139390"/>
                    </a:cubicBezTo>
                    <a:cubicBezTo>
                      <a:pt x="260623" y="151820"/>
                      <a:pt x="246754" y="165137"/>
                      <a:pt x="233994" y="178435"/>
                    </a:cubicBezTo>
                    <a:cubicBezTo>
                      <a:pt x="231862" y="180657"/>
                      <a:pt x="230188" y="182527"/>
                      <a:pt x="228273" y="184586"/>
                    </a:cubicBezTo>
                    <a:cubicBezTo>
                      <a:pt x="226533" y="179540"/>
                      <a:pt x="224951" y="174536"/>
                      <a:pt x="222838" y="168853"/>
                    </a:cubicBezTo>
                    <a:cubicBezTo>
                      <a:pt x="214320" y="145936"/>
                      <a:pt x="204494" y="123081"/>
                      <a:pt x="193663" y="101634"/>
                    </a:cubicBezTo>
                    <a:cubicBezTo>
                      <a:pt x="162572" y="40080"/>
                      <a:pt x="129059" y="2129"/>
                      <a:pt x="92265" y="94"/>
                    </a:cubicBezTo>
                    <a:close/>
                    <a:moveTo>
                      <a:pt x="92122" y="18542"/>
                    </a:moveTo>
                    <a:cubicBezTo>
                      <a:pt x="120043" y="21280"/>
                      <a:pt x="149451" y="54532"/>
                      <a:pt x="177359" y="109789"/>
                    </a:cubicBezTo>
                    <a:cubicBezTo>
                      <a:pt x="187852" y="130562"/>
                      <a:pt x="197379" y="152968"/>
                      <a:pt x="205676" y="175289"/>
                    </a:cubicBezTo>
                    <a:cubicBezTo>
                      <a:pt x="208581" y="183104"/>
                      <a:pt x="211087" y="190385"/>
                      <a:pt x="213256" y="196882"/>
                    </a:cubicBezTo>
                    <a:cubicBezTo>
                      <a:pt x="214013" y="199153"/>
                      <a:pt x="215726" y="204551"/>
                      <a:pt x="215830" y="204891"/>
                    </a:cubicBezTo>
                    <a:cubicBezTo>
                      <a:pt x="217943" y="211820"/>
                      <a:pt x="226878" y="213702"/>
                      <a:pt x="231562" y="208182"/>
                    </a:cubicBezTo>
                    <a:cubicBezTo>
                      <a:pt x="231722" y="207994"/>
                      <a:pt x="234400" y="204909"/>
                      <a:pt x="235566" y="203604"/>
                    </a:cubicBezTo>
                    <a:cubicBezTo>
                      <a:pt x="238917" y="199863"/>
                      <a:pt x="242832" y="195661"/>
                      <a:pt x="247151" y="191162"/>
                    </a:cubicBezTo>
                    <a:cubicBezTo>
                      <a:pt x="259499" y="178295"/>
                      <a:pt x="273022" y="165392"/>
                      <a:pt x="287194" y="153405"/>
                    </a:cubicBezTo>
                    <a:cubicBezTo>
                      <a:pt x="311471" y="132881"/>
                      <a:pt x="335110" y="117093"/>
                      <a:pt x="356988" y="108070"/>
                    </a:cubicBezTo>
                    <a:cubicBezTo>
                      <a:pt x="390009" y="94450"/>
                      <a:pt x="416149" y="97098"/>
                      <a:pt x="435362" y="118654"/>
                    </a:cubicBezTo>
                    <a:cubicBezTo>
                      <a:pt x="457094" y="143040"/>
                      <a:pt x="458382" y="170547"/>
                      <a:pt x="441367" y="202317"/>
                    </a:cubicBezTo>
                    <a:cubicBezTo>
                      <a:pt x="421153" y="240067"/>
                      <a:pt x="376352" y="281164"/>
                      <a:pt x="314653" y="323165"/>
                    </a:cubicBezTo>
                    <a:cubicBezTo>
                      <a:pt x="283800" y="344169"/>
                      <a:pt x="250792" y="364049"/>
                      <a:pt x="217690" y="382090"/>
                    </a:cubicBezTo>
                    <a:cubicBezTo>
                      <a:pt x="206102" y="388405"/>
                      <a:pt x="195300" y="394082"/>
                      <a:pt x="185654" y="398964"/>
                    </a:cubicBezTo>
                    <a:cubicBezTo>
                      <a:pt x="184098" y="399754"/>
                      <a:pt x="182448" y="400507"/>
                      <a:pt x="180077" y="401679"/>
                    </a:cubicBezTo>
                    <a:cubicBezTo>
                      <a:pt x="178959" y="400312"/>
                      <a:pt x="178227" y="399438"/>
                      <a:pt x="177502" y="398533"/>
                    </a:cubicBezTo>
                    <a:cubicBezTo>
                      <a:pt x="171792" y="391435"/>
                      <a:pt x="165342" y="383359"/>
                      <a:pt x="158481" y="374366"/>
                    </a:cubicBezTo>
                    <a:cubicBezTo>
                      <a:pt x="138875" y="348668"/>
                      <a:pt x="119275" y="321143"/>
                      <a:pt x="100989" y="292847"/>
                    </a:cubicBezTo>
                    <a:cubicBezTo>
                      <a:pt x="81420" y="262565"/>
                      <a:pt x="64601" y="233175"/>
                      <a:pt x="51219" y="205462"/>
                    </a:cubicBezTo>
                    <a:cubicBezTo>
                      <a:pt x="1018" y="101506"/>
                      <a:pt x="5506" y="36030"/>
                      <a:pt x="80252" y="19258"/>
                    </a:cubicBezTo>
                    <a:cubicBezTo>
                      <a:pt x="84173" y="18378"/>
                      <a:pt x="88134" y="18153"/>
                      <a:pt x="92122" y="18542"/>
                    </a:cubicBezTo>
                    <a:close/>
                  </a:path>
                </a:pathLst>
              </a:custGeom>
              <a:solidFill>
                <a:srgbClr val="F5F5F4"/>
              </a:solidFill>
              <a:ln>
                <a:noFill/>
              </a:ln>
              <a:effectLst>
                <a:outerShdw dist="19050" dir="5400000" algn="bl" rotWithShape="0">
                  <a:srgbClr val="000000">
                    <a:alpha val="2352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04" name="Google Shape;2904;p26">
            <a:extLst>
              <a:ext uri="{FF2B5EF4-FFF2-40B4-BE49-F238E27FC236}">
                <a16:creationId xmlns:a16="http://schemas.microsoft.com/office/drawing/2014/main" id="{A1DDB161-EDBB-E2CE-AB07-B80F95DFFD75}"/>
              </a:ext>
            </a:extLst>
          </p:cNvPr>
          <p:cNvGrpSpPr/>
          <p:nvPr/>
        </p:nvGrpSpPr>
        <p:grpSpPr>
          <a:xfrm>
            <a:off x="164579" y="6271977"/>
            <a:ext cx="8879302" cy="501588"/>
            <a:chOff x="199784" y="6298191"/>
            <a:chExt cx="8879302" cy="501588"/>
          </a:xfrm>
        </p:grpSpPr>
        <p:grpSp>
          <p:nvGrpSpPr>
            <p:cNvPr id="2905" name="Google Shape;2905;p26">
              <a:extLst>
                <a:ext uri="{FF2B5EF4-FFF2-40B4-BE49-F238E27FC236}">
                  <a16:creationId xmlns:a16="http://schemas.microsoft.com/office/drawing/2014/main" id="{D4E4D0F6-760C-DD02-4DC0-AD1E49D4860E}"/>
                </a:ext>
              </a:extLst>
            </p:cNvPr>
            <p:cNvGrpSpPr/>
            <p:nvPr/>
          </p:nvGrpSpPr>
          <p:grpSpPr>
            <a:xfrm rot="5400000">
              <a:off x="1357548" y="5140426"/>
              <a:ext cx="501588" cy="2817117"/>
              <a:chOff x="241781" y="1363646"/>
              <a:chExt cx="735472" cy="4130706"/>
            </a:xfrm>
          </p:grpSpPr>
          <p:sp>
            <p:nvSpPr>
              <p:cNvPr id="2906" name="Google Shape;2906;p26">
                <a:extLst>
                  <a:ext uri="{FF2B5EF4-FFF2-40B4-BE49-F238E27FC236}">
                    <a16:creationId xmlns:a16="http://schemas.microsoft.com/office/drawing/2014/main" id="{38D9BC2C-1FF9-8995-2519-F3458114FA5D}"/>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26">
                <a:extLst>
                  <a:ext uri="{FF2B5EF4-FFF2-40B4-BE49-F238E27FC236}">
                    <a16:creationId xmlns:a16="http://schemas.microsoft.com/office/drawing/2014/main" id="{13968B46-DF11-D531-10F0-34C9B3EBC836}"/>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26">
                <a:extLst>
                  <a:ext uri="{FF2B5EF4-FFF2-40B4-BE49-F238E27FC236}">
                    <a16:creationId xmlns:a16="http://schemas.microsoft.com/office/drawing/2014/main" id="{B1C4594C-0C22-6CFB-4D1D-DD622EAFC0EA}"/>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9" name="Google Shape;2909;p26">
              <a:extLst>
                <a:ext uri="{FF2B5EF4-FFF2-40B4-BE49-F238E27FC236}">
                  <a16:creationId xmlns:a16="http://schemas.microsoft.com/office/drawing/2014/main" id="{9F0A77E8-1C78-46A5-2B42-3130A7F658D8}"/>
                </a:ext>
              </a:extLst>
            </p:cNvPr>
            <p:cNvGrpSpPr/>
            <p:nvPr/>
          </p:nvGrpSpPr>
          <p:grpSpPr>
            <a:xfrm rot="-5400000" flipH="1">
              <a:off x="4436647" y="5140426"/>
              <a:ext cx="501588" cy="2817117"/>
              <a:chOff x="241781" y="1363646"/>
              <a:chExt cx="735472" cy="4130706"/>
            </a:xfrm>
          </p:grpSpPr>
          <p:sp>
            <p:nvSpPr>
              <p:cNvPr id="2910" name="Google Shape;2910;p26">
                <a:extLst>
                  <a:ext uri="{FF2B5EF4-FFF2-40B4-BE49-F238E27FC236}">
                    <a16:creationId xmlns:a16="http://schemas.microsoft.com/office/drawing/2014/main" id="{415379E4-4838-002E-3978-1BF32094F48C}"/>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26">
                <a:extLst>
                  <a:ext uri="{FF2B5EF4-FFF2-40B4-BE49-F238E27FC236}">
                    <a16:creationId xmlns:a16="http://schemas.microsoft.com/office/drawing/2014/main" id="{6BD65A60-046D-17AE-681D-6CE2B30C405E}"/>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26">
                <a:extLst>
                  <a:ext uri="{FF2B5EF4-FFF2-40B4-BE49-F238E27FC236}">
                    <a16:creationId xmlns:a16="http://schemas.microsoft.com/office/drawing/2014/main" id="{24739C95-CE2C-97C9-54DC-59ADE4534C52}"/>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13" name="Google Shape;2913;p26">
              <a:extLst>
                <a:ext uri="{FF2B5EF4-FFF2-40B4-BE49-F238E27FC236}">
                  <a16:creationId xmlns:a16="http://schemas.microsoft.com/office/drawing/2014/main" id="{D854BE30-B4CA-6376-5879-96DBE14D74EF}"/>
                </a:ext>
              </a:extLst>
            </p:cNvPr>
            <p:cNvGrpSpPr/>
            <p:nvPr/>
          </p:nvGrpSpPr>
          <p:grpSpPr>
            <a:xfrm rot="5400000">
              <a:off x="7419733" y="5140426"/>
              <a:ext cx="501588" cy="2817117"/>
              <a:chOff x="241781" y="1363646"/>
              <a:chExt cx="735472" cy="4130706"/>
            </a:xfrm>
          </p:grpSpPr>
          <p:sp>
            <p:nvSpPr>
              <p:cNvPr id="2914" name="Google Shape;2914;p26">
                <a:extLst>
                  <a:ext uri="{FF2B5EF4-FFF2-40B4-BE49-F238E27FC236}">
                    <a16:creationId xmlns:a16="http://schemas.microsoft.com/office/drawing/2014/main" id="{D3FFCD71-C54A-78BD-B5B6-75994362ACA9}"/>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26">
                <a:extLst>
                  <a:ext uri="{FF2B5EF4-FFF2-40B4-BE49-F238E27FC236}">
                    <a16:creationId xmlns:a16="http://schemas.microsoft.com/office/drawing/2014/main" id="{3B5F492B-BC64-D225-5468-D2C0BA46CC96}"/>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26">
                <a:extLst>
                  <a:ext uri="{FF2B5EF4-FFF2-40B4-BE49-F238E27FC236}">
                    <a16:creationId xmlns:a16="http://schemas.microsoft.com/office/drawing/2014/main" id="{BCA6942C-F967-DB0E-5A32-1D24FB06DFA7}"/>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588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17" name="Google Shape;2917;p26">
            <a:extLst>
              <a:ext uri="{FF2B5EF4-FFF2-40B4-BE49-F238E27FC236}">
                <a16:creationId xmlns:a16="http://schemas.microsoft.com/office/drawing/2014/main" id="{4E166AAF-96CB-DCC5-29F2-0D5C7A6706D2}"/>
              </a:ext>
            </a:extLst>
          </p:cNvPr>
          <p:cNvGrpSpPr/>
          <p:nvPr/>
        </p:nvGrpSpPr>
        <p:grpSpPr>
          <a:xfrm>
            <a:off x="164548" y="89069"/>
            <a:ext cx="11862907" cy="524259"/>
            <a:chOff x="163493" y="6081419"/>
            <a:chExt cx="11862907" cy="524259"/>
          </a:xfrm>
        </p:grpSpPr>
        <p:grpSp>
          <p:nvGrpSpPr>
            <p:cNvPr id="2918" name="Google Shape;2918;p26">
              <a:extLst>
                <a:ext uri="{FF2B5EF4-FFF2-40B4-BE49-F238E27FC236}">
                  <a16:creationId xmlns:a16="http://schemas.microsoft.com/office/drawing/2014/main" id="{8C3D4CBB-B2C4-F0F3-3345-9EACA1A1A0CC}"/>
                </a:ext>
              </a:extLst>
            </p:cNvPr>
            <p:cNvGrpSpPr/>
            <p:nvPr/>
          </p:nvGrpSpPr>
          <p:grpSpPr>
            <a:xfrm rot="5400000">
              <a:off x="1321267" y="4946311"/>
              <a:ext cx="501593" cy="2817141"/>
              <a:chOff x="241781" y="1363646"/>
              <a:chExt cx="735472" cy="4130706"/>
            </a:xfrm>
          </p:grpSpPr>
          <p:sp>
            <p:nvSpPr>
              <p:cNvPr id="2919" name="Google Shape;2919;p26">
                <a:extLst>
                  <a:ext uri="{FF2B5EF4-FFF2-40B4-BE49-F238E27FC236}">
                    <a16:creationId xmlns:a16="http://schemas.microsoft.com/office/drawing/2014/main" id="{60C1C436-0B7F-E7F0-A2E2-9E24A1C11BD8}"/>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p26">
                <a:extLst>
                  <a:ext uri="{FF2B5EF4-FFF2-40B4-BE49-F238E27FC236}">
                    <a16:creationId xmlns:a16="http://schemas.microsoft.com/office/drawing/2014/main" id="{7C4F4AA2-06BC-D543-644E-5A99217410C3}"/>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p26">
                <a:extLst>
                  <a:ext uri="{FF2B5EF4-FFF2-40B4-BE49-F238E27FC236}">
                    <a16:creationId xmlns:a16="http://schemas.microsoft.com/office/drawing/2014/main" id="{EF980FC5-DFF4-E593-F4D9-CCC9199C838A}"/>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2" name="Google Shape;2922;p26">
              <a:extLst>
                <a:ext uri="{FF2B5EF4-FFF2-40B4-BE49-F238E27FC236}">
                  <a16:creationId xmlns:a16="http://schemas.microsoft.com/office/drawing/2014/main" id="{4EEC50DD-A810-8930-39A2-A8148A84A3E8}"/>
                </a:ext>
              </a:extLst>
            </p:cNvPr>
            <p:cNvGrpSpPr/>
            <p:nvPr/>
          </p:nvGrpSpPr>
          <p:grpSpPr>
            <a:xfrm rot="-5400000" flipH="1">
              <a:off x="4400406" y="4946311"/>
              <a:ext cx="501593" cy="2817141"/>
              <a:chOff x="241781" y="1363646"/>
              <a:chExt cx="735472" cy="4130706"/>
            </a:xfrm>
          </p:grpSpPr>
          <p:sp>
            <p:nvSpPr>
              <p:cNvPr id="2923" name="Google Shape;2923;p26">
                <a:extLst>
                  <a:ext uri="{FF2B5EF4-FFF2-40B4-BE49-F238E27FC236}">
                    <a16:creationId xmlns:a16="http://schemas.microsoft.com/office/drawing/2014/main" id="{B7536409-C8F5-1A13-2AAA-639197A822CD}"/>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p26">
                <a:extLst>
                  <a:ext uri="{FF2B5EF4-FFF2-40B4-BE49-F238E27FC236}">
                    <a16:creationId xmlns:a16="http://schemas.microsoft.com/office/drawing/2014/main" id="{DA95BCBC-3F60-9153-044A-F7F3DB2F7FE6}"/>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26">
                <a:extLst>
                  <a:ext uri="{FF2B5EF4-FFF2-40B4-BE49-F238E27FC236}">
                    <a16:creationId xmlns:a16="http://schemas.microsoft.com/office/drawing/2014/main" id="{69EB066A-8EB2-B704-621D-A0AD3584AD35}"/>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6" name="Google Shape;2926;p26">
              <a:extLst>
                <a:ext uri="{FF2B5EF4-FFF2-40B4-BE49-F238E27FC236}">
                  <a16:creationId xmlns:a16="http://schemas.microsoft.com/office/drawing/2014/main" id="{0A66CD8E-EE8B-EECC-BF50-EC3434804EED}"/>
                </a:ext>
              </a:extLst>
            </p:cNvPr>
            <p:cNvGrpSpPr/>
            <p:nvPr/>
          </p:nvGrpSpPr>
          <p:grpSpPr>
            <a:xfrm rot="5400000">
              <a:off x="7383452" y="4946311"/>
              <a:ext cx="501593" cy="2817141"/>
              <a:chOff x="241781" y="1363646"/>
              <a:chExt cx="735472" cy="4130706"/>
            </a:xfrm>
          </p:grpSpPr>
          <p:sp>
            <p:nvSpPr>
              <p:cNvPr id="2927" name="Google Shape;2927;p26">
                <a:extLst>
                  <a:ext uri="{FF2B5EF4-FFF2-40B4-BE49-F238E27FC236}">
                    <a16:creationId xmlns:a16="http://schemas.microsoft.com/office/drawing/2014/main" id="{D8C7D280-DB19-31A3-A43A-E0CECE4067C0}"/>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26">
                <a:extLst>
                  <a:ext uri="{FF2B5EF4-FFF2-40B4-BE49-F238E27FC236}">
                    <a16:creationId xmlns:a16="http://schemas.microsoft.com/office/drawing/2014/main" id="{6C733069-D589-ECB4-AE01-1AD1CF9CEF4B}"/>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26">
                <a:extLst>
                  <a:ext uri="{FF2B5EF4-FFF2-40B4-BE49-F238E27FC236}">
                    <a16:creationId xmlns:a16="http://schemas.microsoft.com/office/drawing/2014/main" id="{69707839-915F-628A-FDF9-A86E647D493D}"/>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0" name="Google Shape;2930;p26">
              <a:extLst>
                <a:ext uri="{FF2B5EF4-FFF2-40B4-BE49-F238E27FC236}">
                  <a16:creationId xmlns:a16="http://schemas.microsoft.com/office/drawing/2014/main" id="{4EDC5CE2-6A18-F550-F7BC-F6EA44F551D5}"/>
                </a:ext>
              </a:extLst>
            </p:cNvPr>
            <p:cNvGrpSpPr/>
            <p:nvPr/>
          </p:nvGrpSpPr>
          <p:grpSpPr>
            <a:xfrm rot="-5400000" flipH="1">
              <a:off x="10367034" y="4923645"/>
              <a:ext cx="501593" cy="2817141"/>
              <a:chOff x="241781" y="1363646"/>
              <a:chExt cx="735472" cy="4130706"/>
            </a:xfrm>
          </p:grpSpPr>
          <p:sp>
            <p:nvSpPr>
              <p:cNvPr id="2931" name="Google Shape;2931;p26">
                <a:extLst>
                  <a:ext uri="{FF2B5EF4-FFF2-40B4-BE49-F238E27FC236}">
                    <a16:creationId xmlns:a16="http://schemas.microsoft.com/office/drawing/2014/main" id="{6D51FD4F-7136-2DFF-CDD8-5131F5D346A8}"/>
                  </a:ext>
                </a:extLst>
              </p:cNvPr>
              <p:cNvSpPr/>
              <p:nvPr/>
            </p:nvSpPr>
            <p:spPr>
              <a:xfrm rot="-508102" flipH="1">
                <a:off x="318310" y="1400629"/>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26">
                <a:extLst>
                  <a:ext uri="{FF2B5EF4-FFF2-40B4-BE49-F238E27FC236}">
                    <a16:creationId xmlns:a16="http://schemas.microsoft.com/office/drawing/2014/main" id="{FAAFC269-198D-70FC-A8DD-6BF199D03EF1}"/>
                  </a:ext>
                </a:extLst>
              </p:cNvPr>
              <p:cNvSpPr/>
              <p:nvPr/>
            </p:nvSpPr>
            <p:spPr>
              <a:xfrm rot="508102">
                <a:off x="318310" y="2887767"/>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26">
                <a:extLst>
                  <a:ext uri="{FF2B5EF4-FFF2-40B4-BE49-F238E27FC236}">
                    <a16:creationId xmlns:a16="http://schemas.microsoft.com/office/drawing/2014/main" id="{ADDB3E04-616C-F37B-72BF-106CB76F8F5F}"/>
                  </a:ext>
                </a:extLst>
              </p:cNvPr>
              <p:cNvSpPr/>
              <p:nvPr/>
            </p:nvSpPr>
            <p:spPr>
              <a:xfrm rot="-508102" flipH="1">
                <a:off x="318310" y="4374904"/>
                <a:ext cx="582415" cy="1082464"/>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934" name="Google Shape;2934;p26">
            <a:extLst>
              <a:ext uri="{FF2B5EF4-FFF2-40B4-BE49-F238E27FC236}">
                <a16:creationId xmlns:a16="http://schemas.microsoft.com/office/drawing/2014/main" id="{E4D248E9-2E15-D014-62E1-A777151EAB6D}"/>
              </a:ext>
            </a:extLst>
          </p:cNvPr>
          <p:cNvGrpSpPr/>
          <p:nvPr/>
        </p:nvGrpSpPr>
        <p:grpSpPr>
          <a:xfrm>
            <a:off x="68320" y="835563"/>
            <a:ext cx="501628" cy="5263073"/>
            <a:chOff x="68320" y="835563"/>
            <a:chExt cx="501628" cy="5263073"/>
          </a:xfrm>
        </p:grpSpPr>
        <p:sp>
          <p:nvSpPr>
            <p:cNvPr id="2935" name="Google Shape;2935;p26">
              <a:extLst>
                <a:ext uri="{FF2B5EF4-FFF2-40B4-BE49-F238E27FC236}">
                  <a16:creationId xmlns:a16="http://schemas.microsoft.com/office/drawing/2014/main" id="{44DB9988-7008-59A8-385E-4525D40EB466}"/>
                </a:ext>
              </a:extLst>
            </p:cNvPr>
            <p:cNvSpPr/>
            <p:nvPr/>
          </p:nvSpPr>
          <p:spPr>
            <a:xfrm rot="-10292112">
              <a:off x="120493" y="3097962"/>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26">
              <a:extLst>
                <a:ext uri="{FF2B5EF4-FFF2-40B4-BE49-F238E27FC236}">
                  <a16:creationId xmlns:a16="http://schemas.microsoft.com/office/drawing/2014/main" id="{FC4C38DD-EFDE-20FE-B480-901287282163}"/>
                </a:ext>
              </a:extLst>
            </p:cNvPr>
            <p:cNvSpPr/>
            <p:nvPr/>
          </p:nvSpPr>
          <p:spPr>
            <a:xfrm rot="10292112" flipH="1">
              <a:off x="120553" y="1979370"/>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26">
              <a:extLst>
                <a:ext uri="{FF2B5EF4-FFF2-40B4-BE49-F238E27FC236}">
                  <a16:creationId xmlns:a16="http://schemas.microsoft.com/office/drawing/2014/main" id="{C40E7222-CF6F-26F0-69FB-C774661DF3E5}"/>
                </a:ext>
              </a:extLst>
            </p:cNvPr>
            <p:cNvSpPr/>
            <p:nvPr/>
          </p:nvSpPr>
          <p:spPr>
            <a:xfrm rot="-10292112">
              <a:off x="120493" y="860778"/>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26">
              <a:extLst>
                <a:ext uri="{FF2B5EF4-FFF2-40B4-BE49-F238E27FC236}">
                  <a16:creationId xmlns:a16="http://schemas.microsoft.com/office/drawing/2014/main" id="{5903D12C-90A3-1269-AFF1-37AEA11EF64A}"/>
                </a:ext>
              </a:extLst>
            </p:cNvPr>
            <p:cNvSpPr/>
            <p:nvPr/>
          </p:nvSpPr>
          <p:spPr>
            <a:xfrm rot="-507888" flipH="1">
              <a:off x="120493" y="4216564"/>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26">
              <a:extLst>
                <a:ext uri="{FF2B5EF4-FFF2-40B4-BE49-F238E27FC236}">
                  <a16:creationId xmlns:a16="http://schemas.microsoft.com/office/drawing/2014/main" id="{9CD6D7EE-2887-C234-59AF-254C45094CE6}"/>
                </a:ext>
              </a:extLst>
            </p:cNvPr>
            <p:cNvSpPr/>
            <p:nvPr/>
          </p:nvSpPr>
          <p:spPr>
            <a:xfrm rot="507888">
              <a:off x="120553" y="5335156"/>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0" name="Google Shape;2940;p26">
            <a:extLst>
              <a:ext uri="{FF2B5EF4-FFF2-40B4-BE49-F238E27FC236}">
                <a16:creationId xmlns:a16="http://schemas.microsoft.com/office/drawing/2014/main" id="{24B4B049-F22B-B941-01CF-19135E624434}"/>
              </a:ext>
            </a:extLst>
          </p:cNvPr>
          <p:cNvGrpSpPr/>
          <p:nvPr/>
        </p:nvGrpSpPr>
        <p:grpSpPr>
          <a:xfrm flipH="1">
            <a:off x="11614171" y="797463"/>
            <a:ext cx="501628" cy="1907287"/>
            <a:chOff x="68320" y="835563"/>
            <a:chExt cx="501628" cy="1907287"/>
          </a:xfrm>
        </p:grpSpPr>
        <p:sp>
          <p:nvSpPr>
            <p:cNvPr id="2941" name="Google Shape;2941;p26">
              <a:extLst>
                <a:ext uri="{FF2B5EF4-FFF2-40B4-BE49-F238E27FC236}">
                  <a16:creationId xmlns:a16="http://schemas.microsoft.com/office/drawing/2014/main" id="{BC1C388B-A939-8F62-4B7A-E608C6E18810}"/>
                </a:ext>
              </a:extLst>
            </p:cNvPr>
            <p:cNvSpPr/>
            <p:nvPr/>
          </p:nvSpPr>
          <p:spPr>
            <a:xfrm rot="10292112" flipH="1">
              <a:off x="120553" y="1979370"/>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2" name="Google Shape;2942;p26">
              <a:extLst>
                <a:ext uri="{FF2B5EF4-FFF2-40B4-BE49-F238E27FC236}">
                  <a16:creationId xmlns:a16="http://schemas.microsoft.com/office/drawing/2014/main" id="{7D07B28D-34DE-C430-725E-72BC8E3D2178}"/>
                </a:ext>
              </a:extLst>
            </p:cNvPr>
            <p:cNvSpPr/>
            <p:nvPr/>
          </p:nvSpPr>
          <p:spPr>
            <a:xfrm rot="-10292112">
              <a:off x="120493" y="860778"/>
              <a:ext cx="397221" cy="738266"/>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5640000" algn="tl" rotWithShape="0">
                <a:srgbClr val="000000">
                  <a:alpha val="2627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 name="Picture 5">
            <a:extLst>
              <a:ext uri="{FF2B5EF4-FFF2-40B4-BE49-F238E27FC236}">
                <a16:creationId xmlns:a16="http://schemas.microsoft.com/office/drawing/2014/main" id="{57B0A656-87E1-9A63-F4AC-3BFABBCE66F0}"/>
              </a:ext>
            </a:extLst>
          </p:cNvPr>
          <p:cNvPicPr>
            <a:picLocks noChangeAspect="1"/>
          </p:cNvPicPr>
          <p:nvPr/>
        </p:nvPicPr>
        <p:blipFill>
          <a:blip r:embed="rId5"/>
          <a:stretch>
            <a:fillRect/>
          </a:stretch>
        </p:blipFill>
        <p:spPr>
          <a:xfrm>
            <a:off x="1854712" y="2413824"/>
            <a:ext cx="7094009" cy="3447290"/>
          </a:xfrm>
          <a:prstGeom prst="rect">
            <a:avLst/>
          </a:prstGeom>
        </p:spPr>
      </p:pic>
    </p:spTree>
    <p:extLst>
      <p:ext uri="{BB962C8B-B14F-4D97-AF65-F5344CB8AC3E}">
        <p14:creationId xmlns:p14="http://schemas.microsoft.com/office/powerpoint/2010/main" val="110038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0">
          <a:extLst>
            <a:ext uri="{FF2B5EF4-FFF2-40B4-BE49-F238E27FC236}">
              <a16:creationId xmlns:a16="http://schemas.microsoft.com/office/drawing/2014/main" id="{E0D6ECF7-777F-BE53-6C02-9B86BBFE9675}"/>
            </a:ext>
          </a:extLst>
        </p:cNvPr>
        <p:cNvGrpSpPr/>
        <p:nvPr/>
      </p:nvGrpSpPr>
      <p:grpSpPr>
        <a:xfrm>
          <a:off x="0" y="0"/>
          <a:ext cx="0" cy="0"/>
          <a:chOff x="0" y="0"/>
          <a:chExt cx="0" cy="0"/>
        </a:xfrm>
      </p:grpSpPr>
      <p:sp>
        <p:nvSpPr>
          <p:cNvPr id="3002" name="Google Shape;3002;p28">
            <a:extLst>
              <a:ext uri="{FF2B5EF4-FFF2-40B4-BE49-F238E27FC236}">
                <a16:creationId xmlns:a16="http://schemas.microsoft.com/office/drawing/2014/main" id="{D63E576E-D1B2-BE9F-0D2C-9B6808E79548}"/>
              </a:ext>
            </a:extLst>
          </p:cNvPr>
          <p:cNvSpPr txBox="1">
            <a:spLocks noGrp="1"/>
          </p:cNvSpPr>
          <p:nvPr>
            <p:ph type="body" idx="1"/>
          </p:nvPr>
        </p:nvSpPr>
        <p:spPr>
          <a:xfrm>
            <a:off x="1573524" y="2107609"/>
            <a:ext cx="9279573" cy="3916932"/>
          </a:xfrm>
          <a:prstGeom prst="rect">
            <a:avLst/>
          </a:prstGeom>
          <a:noFill/>
          <a:ln>
            <a:noFill/>
          </a:ln>
        </p:spPr>
        <p:txBody>
          <a:bodyPr spcFirstLastPara="1" wrap="square" lIns="121900" tIns="121900" rIns="121900" bIns="121900" anchor="t" anchorCtr="0">
            <a:normAutofit/>
          </a:bodyPr>
          <a:lstStyle/>
          <a:p>
            <a:pPr marL="342900" indent="-342900"/>
            <a:r>
              <a:rPr lang="en-US" dirty="0"/>
              <a:t>Leaver Processing Trial – TEA will test processing leavers and duplicate enrollments on December 12</a:t>
            </a:r>
            <a:r>
              <a:rPr lang="en-US" baseline="30000" dirty="0"/>
              <a:t>th</a:t>
            </a:r>
            <a:r>
              <a:rPr lang="en-US" dirty="0"/>
              <a:t>. This process is where the data is loaded to TEA’s main database.  If any data anomalies are found TEA will reach out to the ESCs with LEAs that need data corrections.</a:t>
            </a:r>
          </a:p>
          <a:p>
            <a:pPr marL="342900" indent="-342900"/>
            <a:r>
              <a:rPr lang="en-US" dirty="0"/>
              <a:t>Leaver Processing – On December 16</a:t>
            </a:r>
            <a:r>
              <a:rPr lang="en-US" baseline="30000" dirty="0"/>
              <a:t>th</a:t>
            </a:r>
            <a:r>
              <a:rPr lang="en-US" dirty="0"/>
              <a:t> TEA will begin processing Leaver and Duplicate Enrollment records on </a:t>
            </a:r>
            <a:r>
              <a:rPr lang="en-US" b="1" dirty="0"/>
              <a:t>accepted</a:t>
            </a:r>
            <a:r>
              <a:rPr lang="en-US" dirty="0"/>
              <a:t> data.  The process will run at 7:00 AM and usually just takes a few minutes. Allow 30 minutes before running the reports in TSDS.</a:t>
            </a:r>
          </a:p>
          <a:p>
            <a:pPr marL="0" indent="0">
              <a:buNone/>
            </a:pPr>
            <a:endParaRPr lang="en-US" dirty="0"/>
          </a:p>
          <a:p>
            <a:pPr marL="342900" indent="-342900"/>
            <a:endParaRPr dirty="0"/>
          </a:p>
        </p:txBody>
      </p:sp>
      <p:grpSp>
        <p:nvGrpSpPr>
          <p:cNvPr id="3003" name="Google Shape;3003;p28">
            <a:extLst>
              <a:ext uri="{FF2B5EF4-FFF2-40B4-BE49-F238E27FC236}">
                <a16:creationId xmlns:a16="http://schemas.microsoft.com/office/drawing/2014/main" id="{74DB0520-2ECE-A804-DB14-054FB5D8E844}"/>
              </a:ext>
            </a:extLst>
          </p:cNvPr>
          <p:cNvGrpSpPr/>
          <p:nvPr/>
        </p:nvGrpSpPr>
        <p:grpSpPr>
          <a:xfrm>
            <a:off x="9722102" y="4698510"/>
            <a:ext cx="2402191" cy="2109334"/>
            <a:chOff x="1699672" y="3041583"/>
            <a:chExt cx="2314919" cy="2032701"/>
          </a:xfrm>
        </p:grpSpPr>
        <p:sp>
          <p:nvSpPr>
            <p:cNvPr id="3004" name="Google Shape;3004;p28">
              <a:extLst>
                <a:ext uri="{FF2B5EF4-FFF2-40B4-BE49-F238E27FC236}">
                  <a16:creationId xmlns:a16="http://schemas.microsoft.com/office/drawing/2014/main" id="{F2B547E6-8B5D-332F-7482-C7D15E7C3F50}"/>
                </a:ext>
              </a:extLst>
            </p:cNvPr>
            <p:cNvSpPr/>
            <p:nvPr/>
          </p:nvSpPr>
          <p:spPr>
            <a:xfrm>
              <a:off x="1840282" y="3155038"/>
              <a:ext cx="2094012" cy="1853305"/>
            </a:xfrm>
            <a:custGeom>
              <a:avLst/>
              <a:gdLst/>
              <a:ahLst/>
              <a:cxnLst/>
              <a:rect l="l" t="t" r="r" b="b"/>
              <a:pathLst>
                <a:path w="1335893" h="1182332" extrusionOk="0">
                  <a:moveTo>
                    <a:pt x="664813" y="0"/>
                  </a:moveTo>
                  <a:lnTo>
                    <a:pt x="406235" y="195858"/>
                  </a:lnTo>
                  <a:lnTo>
                    <a:pt x="397158" y="460442"/>
                  </a:lnTo>
                  <a:lnTo>
                    <a:pt x="0" y="677668"/>
                  </a:lnTo>
                  <a:cubicBezTo>
                    <a:pt x="0" y="677668"/>
                    <a:pt x="10031" y="807346"/>
                    <a:pt x="19741" y="932828"/>
                  </a:cubicBezTo>
                  <a:cubicBezTo>
                    <a:pt x="26092" y="1014912"/>
                    <a:pt x="27094" y="1098920"/>
                    <a:pt x="41382" y="1141565"/>
                  </a:cubicBezTo>
                  <a:cubicBezTo>
                    <a:pt x="48936" y="1164111"/>
                    <a:pt x="79946" y="1174725"/>
                    <a:pt x="79946" y="1174725"/>
                  </a:cubicBezTo>
                  <a:lnTo>
                    <a:pt x="267012" y="1179030"/>
                  </a:lnTo>
                  <a:lnTo>
                    <a:pt x="383355" y="1174980"/>
                  </a:lnTo>
                  <a:lnTo>
                    <a:pt x="521935" y="1181478"/>
                  </a:lnTo>
                  <a:cubicBezTo>
                    <a:pt x="521935" y="1181478"/>
                    <a:pt x="655590" y="1175739"/>
                    <a:pt x="763912" y="1178739"/>
                  </a:cubicBezTo>
                  <a:cubicBezTo>
                    <a:pt x="872233" y="1181745"/>
                    <a:pt x="848983" y="1183093"/>
                    <a:pt x="959867" y="1181271"/>
                  </a:cubicBezTo>
                  <a:cubicBezTo>
                    <a:pt x="1004297" y="1180543"/>
                    <a:pt x="1068499" y="1174744"/>
                    <a:pt x="1127338" y="1179747"/>
                  </a:cubicBezTo>
                  <a:cubicBezTo>
                    <a:pt x="1215342" y="1187228"/>
                    <a:pt x="1335894" y="1176092"/>
                    <a:pt x="1335894" y="1176092"/>
                  </a:cubicBezTo>
                  <a:lnTo>
                    <a:pt x="1309091" y="648054"/>
                  </a:lnTo>
                  <a:lnTo>
                    <a:pt x="934983" y="438788"/>
                  </a:lnTo>
                  <a:lnTo>
                    <a:pt x="928280" y="212199"/>
                  </a:lnTo>
                  <a:lnTo>
                    <a:pt x="664813" y="0"/>
                  </a:lnTo>
                  <a:close/>
                </a:path>
              </a:pathLst>
            </a:custGeom>
            <a:solidFill>
              <a:srgbClr val="AF70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5" name="Google Shape;3005;p28">
              <a:extLst>
                <a:ext uri="{FF2B5EF4-FFF2-40B4-BE49-F238E27FC236}">
                  <a16:creationId xmlns:a16="http://schemas.microsoft.com/office/drawing/2014/main" id="{DB503AB7-B3BB-40B0-FE22-7E2326B3C481}"/>
                </a:ext>
              </a:extLst>
            </p:cNvPr>
            <p:cNvSpPr/>
            <p:nvPr/>
          </p:nvSpPr>
          <p:spPr>
            <a:xfrm>
              <a:off x="1907127" y="3583653"/>
              <a:ext cx="2051961" cy="1382330"/>
            </a:xfrm>
            <a:custGeom>
              <a:avLst/>
              <a:gdLst/>
              <a:ahLst/>
              <a:cxnLst/>
              <a:rect l="l" t="t" r="r" b="b"/>
              <a:pathLst>
                <a:path w="1309066" h="881869" extrusionOk="0">
                  <a:moveTo>
                    <a:pt x="38783" y="878579"/>
                  </a:moveTo>
                  <a:lnTo>
                    <a:pt x="0" y="376767"/>
                  </a:lnTo>
                  <a:lnTo>
                    <a:pt x="688471" y="0"/>
                  </a:lnTo>
                  <a:lnTo>
                    <a:pt x="1309066" y="347153"/>
                  </a:lnTo>
                  <a:lnTo>
                    <a:pt x="1292908" y="881870"/>
                  </a:lnTo>
                  <a:lnTo>
                    <a:pt x="38783" y="878579"/>
                  </a:lnTo>
                  <a:close/>
                </a:path>
              </a:pathLst>
            </a:custGeom>
            <a:solidFill>
              <a:srgbClr val="C37E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6" name="Google Shape;3006;p28">
              <a:extLst>
                <a:ext uri="{FF2B5EF4-FFF2-40B4-BE49-F238E27FC236}">
                  <a16:creationId xmlns:a16="http://schemas.microsoft.com/office/drawing/2014/main" id="{4829EEEF-689B-2116-88C7-83859F422886}"/>
                </a:ext>
              </a:extLst>
            </p:cNvPr>
            <p:cNvPicPr preferRelativeResize="0"/>
            <p:nvPr/>
          </p:nvPicPr>
          <p:blipFill rotWithShape="1">
            <a:blip r:embed="rId3">
              <a:alphaModFix amt="70000"/>
            </a:blip>
            <a:srcRect l="15637" t="2505" r="7366" b="6385"/>
            <a:stretch/>
          </p:blipFill>
          <p:spPr>
            <a:xfrm rot="-111687">
              <a:off x="1838605" y="3156903"/>
              <a:ext cx="2123213" cy="1883394"/>
            </a:xfrm>
            <a:custGeom>
              <a:avLst/>
              <a:gdLst/>
              <a:ahLst/>
              <a:cxnLst/>
              <a:rect l="l" t="t" r="r" b="b"/>
              <a:pathLst>
                <a:path w="2122093" h="1882400" extrusionOk="0">
                  <a:moveTo>
                    <a:pt x="1077416" y="0"/>
                  </a:moveTo>
                  <a:lnTo>
                    <a:pt x="1479467" y="346342"/>
                  </a:lnTo>
                  <a:lnTo>
                    <a:pt x="1478514" y="619770"/>
                  </a:lnTo>
                  <a:lnTo>
                    <a:pt x="2122093" y="1008256"/>
                  </a:lnTo>
                  <a:lnTo>
                    <a:pt x="2069032" y="1845732"/>
                  </a:lnTo>
                  <a:lnTo>
                    <a:pt x="2067946" y="1845693"/>
                  </a:lnTo>
                  <a:lnTo>
                    <a:pt x="2068528" y="1878642"/>
                  </a:lnTo>
                  <a:cubicBezTo>
                    <a:pt x="2068528" y="1878642"/>
                    <a:pt x="1878953" y="1889849"/>
                    <a:pt x="1741370" y="1873557"/>
                  </a:cubicBezTo>
                  <a:cubicBezTo>
                    <a:pt x="1649384" y="1862662"/>
                    <a:pt x="1548429" y="1868425"/>
                    <a:pt x="1478735" y="1867262"/>
                  </a:cubicBezTo>
                  <a:cubicBezTo>
                    <a:pt x="1304800" y="1864368"/>
                    <a:pt x="1341321" y="1863460"/>
                    <a:pt x="1171654" y="1853130"/>
                  </a:cubicBezTo>
                  <a:cubicBezTo>
                    <a:pt x="1001985" y="1842810"/>
                    <a:pt x="792148" y="1844877"/>
                    <a:pt x="792148" y="1844877"/>
                  </a:cubicBezTo>
                  <a:lnTo>
                    <a:pt x="575223" y="1827503"/>
                  </a:lnTo>
                  <a:lnTo>
                    <a:pt x="392614" y="1827819"/>
                  </a:lnTo>
                  <a:lnTo>
                    <a:pt x="99561" y="1811369"/>
                  </a:lnTo>
                  <a:cubicBezTo>
                    <a:pt x="99561" y="1811369"/>
                    <a:pt x="51494" y="1793120"/>
                    <a:pt x="40821" y="1757382"/>
                  </a:cubicBezTo>
                  <a:cubicBezTo>
                    <a:pt x="20633" y="1689783"/>
                    <a:pt x="23418" y="1558026"/>
                    <a:pt x="17717" y="1429007"/>
                  </a:cubicBezTo>
                  <a:cubicBezTo>
                    <a:pt x="9002" y="1231777"/>
                    <a:pt x="0" y="1027952"/>
                    <a:pt x="0" y="1027952"/>
                  </a:cubicBezTo>
                  <a:lnTo>
                    <a:pt x="68532" y="993361"/>
                  </a:lnTo>
                  <a:lnTo>
                    <a:pt x="68243" y="986799"/>
                  </a:lnTo>
                  <a:lnTo>
                    <a:pt x="634397" y="700873"/>
                  </a:lnTo>
                  <a:lnTo>
                    <a:pt x="661868" y="293651"/>
                  </a:lnTo>
                  <a:close/>
                </a:path>
              </a:pathLst>
            </a:custGeom>
            <a:noFill/>
            <a:ln>
              <a:noFill/>
            </a:ln>
          </p:spPr>
        </p:pic>
        <p:sp>
          <p:nvSpPr>
            <p:cNvPr id="3007" name="Google Shape;3007;p28">
              <a:extLst>
                <a:ext uri="{FF2B5EF4-FFF2-40B4-BE49-F238E27FC236}">
                  <a16:creationId xmlns:a16="http://schemas.microsoft.com/office/drawing/2014/main" id="{9A088384-FD50-66D2-E736-312AE3D55791}"/>
                </a:ext>
              </a:extLst>
            </p:cNvPr>
            <p:cNvSpPr/>
            <p:nvPr/>
          </p:nvSpPr>
          <p:spPr>
            <a:xfrm>
              <a:off x="2427646" y="3143533"/>
              <a:ext cx="917044" cy="1856857"/>
            </a:xfrm>
            <a:custGeom>
              <a:avLst/>
              <a:gdLst/>
              <a:ahLst/>
              <a:cxnLst/>
              <a:rect l="l" t="t" r="r" b="b"/>
              <a:pathLst>
                <a:path w="585036" h="1184598" extrusionOk="0">
                  <a:moveTo>
                    <a:pt x="27950" y="369742"/>
                  </a:moveTo>
                  <a:lnTo>
                    <a:pt x="33937" y="195785"/>
                  </a:lnTo>
                  <a:lnTo>
                    <a:pt x="292522" y="0"/>
                  </a:lnTo>
                  <a:lnTo>
                    <a:pt x="555951" y="212241"/>
                  </a:lnTo>
                  <a:lnTo>
                    <a:pt x="585037" y="1184599"/>
                  </a:lnTo>
                  <a:lnTo>
                    <a:pt x="0" y="1181308"/>
                  </a:lnTo>
                  <a:lnTo>
                    <a:pt x="27950" y="369742"/>
                  </a:lnTo>
                </a:path>
              </a:pathLst>
            </a:custGeom>
            <a:solidFill>
              <a:srgbClr val="AF70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8" name="Google Shape;3008;p28">
              <a:extLst>
                <a:ext uri="{FF2B5EF4-FFF2-40B4-BE49-F238E27FC236}">
                  <a16:creationId xmlns:a16="http://schemas.microsoft.com/office/drawing/2014/main" id="{1E76AC27-BB66-9692-C644-58E69251E5EC}"/>
                </a:ext>
              </a:extLst>
            </p:cNvPr>
            <p:cNvPicPr preferRelativeResize="0"/>
            <p:nvPr/>
          </p:nvPicPr>
          <p:blipFill rotWithShape="1">
            <a:blip r:embed="rId3">
              <a:alphaModFix amt="70000"/>
            </a:blip>
            <a:srcRect l="41795" t="6396" r="24756" b="2981"/>
            <a:stretch/>
          </p:blipFill>
          <p:spPr>
            <a:xfrm rot="-111687">
              <a:off x="2401808" y="3144479"/>
              <a:ext cx="922344" cy="1873337"/>
            </a:xfrm>
            <a:custGeom>
              <a:avLst/>
              <a:gdLst/>
              <a:ahLst/>
              <a:cxnLst/>
              <a:rect l="l" t="t" r="r" b="b"/>
              <a:pathLst>
                <a:path w="921857" h="1872348" extrusionOk="0">
                  <a:moveTo>
                    <a:pt x="519867" y="0"/>
                  </a:moveTo>
                  <a:lnTo>
                    <a:pt x="921857" y="346406"/>
                  </a:lnTo>
                  <a:lnTo>
                    <a:pt x="917033" y="1872348"/>
                  </a:lnTo>
                  <a:lnTo>
                    <a:pt x="0" y="1836850"/>
                  </a:lnTo>
                  <a:lnTo>
                    <a:pt x="85905" y="565950"/>
                  </a:lnTo>
                  <a:lnTo>
                    <a:pt x="104312" y="293536"/>
                  </a:lnTo>
                  <a:close/>
                </a:path>
              </a:pathLst>
            </a:custGeom>
            <a:noFill/>
            <a:ln>
              <a:noFill/>
            </a:ln>
          </p:spPr>
        </p:pic>
        <p:grpSp>
          <p:nvGrpSpPr>
            <p:cNvPr id="3009" name="Google Shape;3009;p28">
              <a:extLst>
                <a:ext uri="{FF2B5EF4-FFF2-40B4-BE49-F238E27FC236}">
                  <a16:creationId xmlns:a16="http://schemas.microsoft.com/office/drawing/2014/main" id="{0F8F5147-B1C5-9349-B7EE-B52060AD4CF4}"/>
                </a:ext>
              </a:extLst>
            </p:cNvPr>
            <p:cNvGrpSpPr/>
            <p:nvPr/>
          </p:nvGrpSpPr>
          <p:grpSpPr>
            <a:xfrm>
              <a:off x="2050639" y="3334978"/>
              <a:ext cx="1707864" cy="1646363"/>
              <a:chOff x="4145340" y="4633419"/>
              <a:chExt cx="1707864" cy="1646363"/>
            </a:xfrm>
          </p:grpSpPr>
          <p:sp>
            <p:nvSpPr>
              <p:cNvPr id="3010" name="Google Shape;3010;p28">
                <a:extLst>
                  <a:ext uri="{FF2B5EF4-FFF2-40B4-BE49-F238E27FC236}">
                    <a16:creationId xmlns:a16="http://schemas.microsoft.com/office/drawing/2014/main" id="{DFBC0916-26F9-5560-EFFF-B99A3B7F4B9C}"/>
                  </a:ext>
                </a:extLst>
              </p:cNvPr>
              <p:cNvSpPr/>
              <p:nvPr/>
            </p:nvSpPr>
            <p:spPr>
              <a:xfrm>
                <a:off x="4953181" y="5973278"/>
                <a:ext cx="28745" cy="28734"/>
              </a:xfrm>
              <a:custGeom>
                <a:avLst/>
                <a:gdLst/>
                <a:ahLst/>
                <a:cxnLst/>
                <a:rect l="l" t="t" r="r" b="b"/>
                <a:pathLst>
                  <a:path w="18338" h="18331" extrusionOk="0">
                    <a:moveTo>
                      <a:pt x="0" y="9163"/>
                    </a:moveTo>
                    <a:cubicBezTo>
                      <a:pt x="0" y="4105"/>
                      <a:pt x="4105" y="0"/>
                      <a:pt x="9169" y="0"/>
                    </a:cubicBezTo>
                    <a:cubicBezTo>
                      <a:pt x="14233" y="0"/>
                      <a:pt x="18338" y="4105"/>
                      <a:pt x="18338" y="9163"/>
                    </a:cubicBezTo>
                    <a:cubicBezTo>
                      <a:pt x="18338" y="14227"/>
                      <a:pt x="14233" y="18332"/>
                      <a:pt x="9169" y="18332"/>
                    </a:cubicBezTo>
                    <a:cubicBezTo>
                      <a:pt x="4105" y="18332"/>
                      <a:pt x="0" y="14227"/>
                      <a:pt x="0" y="9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1" name="Google Shape;3011;p28">
                <a:extLst>
                  <a:ext uri="{FF2B5EF4-FFF2-40B4-BE49-F238E27FC236}">
                    <a16:creationId xmlns:a16="http://schemas.microsoft.com/office/drawing/2014/main" id="{643A6E94-3C98-F117-2D93-EF6FD1DC4155}"/>
                  </a:ext>
                </a:extLst>
              </p:cNvPr>
              <p:cNvSpPr/>
              <p:nvPr/>
            </p:nvSpPr>
            <p:spPr>
              <a:xfrm>
                <a:off x="5037076" y="5975669"/>
                <a:ext cx="28735" cy="28745"/>
              </a:xfrm>
              <a:custGeom>
                <a:avLst/>
                <a:gdLst/>
                <a:ahLst/>
                <a:cxnLst/>
                <a:rect l="l" t="t" r="r" b="b"/>
                <a:pathLst>
                  <a:path w="18332" h="18338" extrusionOk="0">
                    <a:moveTo>
                      <a:pt x="0" y="9169"/>
                    </a:moveTo>
                    <a:cubicBezTo>
                      <a:pt x="0" y="4105"/>
                      <a:pt x="4099" y="0"/>
                      <a:pt x="9163" y="0"/>
                    </a:cubicBezTo>
                    <a:cubicBezTo>
                      <a:pt x="14227" y="0"/>
                      <a:pt x="18332" y="4105"/>
                      <a:pt x="18332" y="9169"/>
                    </a:cubicBezTo>
                    <a:cubicBezTo>
                      <a:pt x="18332" y="14233"/>
                      <a:pt x="14227" y="18338"/>
                      <a:pt x="9163" y="18338"/>
                    </a:cubicBezTo>
                    <a:cubicBezTo>
                      <a:pt x="4099" y="18338"/>
                      <a:pt x="0" y="14233"/>
                      <a:pt x="0" y="916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12" name="Google Shape;3012;p28">
                <a:extLst>
                  <a:ext uri="{FF2B5EF4-FFF2-40B4-BE49-F238E27FC236}">
                    <a16:creationId xmlns:a16="http://schemas.microsoft.com/office/drawing/2014/main" id="{C73FABA0-19B8-CE7F-FE1F-A572AD902968}"/>
                  </a:ext>
                </a:extLst>
              </p:cNvPr>
              <p:cNvGrpSpPr/>
              <p:nvPr/>
            </p:nvGrpSpPr>
            <p:grpSpPr>
              <a:xfrm>
                <a:off x="4716229" y="4633419"/>
                <a:ext cx="527762" cy="514054"/>
                <a:chOff x="3002884" y="2909221"/>
                <a:chExt cx="336454" cy="327715"/>
              </a:xfrm>
            </p:grpSpPr>
            <p:sp>
              <p:nvSpPr>
                <p:cNvPr id="3013" name="Google Shape;3013;p28">
                  <a:extLst>
                    <a:ext uri="{FF2B5EF4-FFF2-40B4-BE49-F238E27FC236}">
                      <a16:creationId xmlns:a16="http://schemas.microsoft.com/office/drawing/2014/main" id="{5E999245-2E45-6B9D-8DBC-26CF50C7535D}"/>
                    </a:ext>
                  </a:extLst>
                </p:cNvPr>
                <p:cNvSpPr/>
                <p:nvPr/>
              </p:nvSpPr>
              <p:spPr>
                <a:xfrm>
                  <a:off x="3188262" y="3214961"/>
                  <a:ext cx="16856" cy="16856"/>
                </a:xfrm>
                <a:custGeom>
                  <a:avLst/>
                  <a:gdLst/>
                  <a:ahLst/>
                  <a:cxnLst/>
                  <a:rect l="l" t="t" r="r" b="b"/>
                  <a:pathLst>
                    <a:path w="16856" h="16856" extrusionOk="0">
                      <a:moveTo>
                        <a:pt x="0" y="8428"/>
                      </a:moveTo>
                      <a:cubicBezTo>
                        <a:pt x="0" y="3777"/>
                        <a:pt x="3771" y="0"/>
                        <a:pt x="8428" y="0"/>
                      </a:cubicBezTo>
                      <a:cubicBezTo>
                        <a:pt x="13086" y="0"/>
                        <a:pt x="16856" y="3777"/>
                        <a:pt x="16856" y="8428"/>
                      </a:cubicBezTo>
                      <a:cubicBezTo>
                        <a:pt x="16856" y="13086"/>
                        <a:pt x="13086"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4" name="Google Shape;3014;p28">
                  <a:extLst>
                    <a:ext uri="{FF2B5EF4-FFF2-40B4-BE49-F238E27FC236}">
                      <a16:creationId xmlns:a16="http://schemas.microsoft.com/office/drawing/2014/main" id="{E3761F35-9A74-B8A6-3050-DF290B4DA246}"/>
                    </a:ext>
                  </a:extLst>
                </p:cNvPr>
                <p:cNvSpPr/>
                <p:nvPr/>
              </p:nvSpPr>
              <p:spPr>
                <a:xfrm>
                  <a:off x="3243883" y="3203837"/>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6"/>
                        <a:pt x="13086" y="16856"/>
                        <a:pt x="8428" y="16856"/>
                      </a:cubicBezTo>
                      <a:cubicBezTo>
                        <a:pt x="3777"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5" name="Google Shape;3015;p28">
                  <a:extLst>
                    <a:ext uri="{FF2B5EF4-FFF2-40B4-BE49-F238E27FC236}">
                      <a16:creationId xmlns:a16="http://schemas.microsoft.com/office/drawing/2014/main" id="{9AAE31FB-214B-9529-ED78-82B3647D042F}"/>
                    </a:ext>
                  </a:extLst>
                </p:cNvPr>
                <p:cNvSpPr/>
                <p:nvPr/>
              </p:nvSpPr>
              <p:spPr>
                <a:xfrm>
                  <a:off x="3285466" y="3170100"/>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6" name="Google Shape;3016;p28">
                  <a:extLst>
                    <a:ext uri="{FF2B5EF4-FFF2-40B4-BE49-F238E27FC236}">
                      <a16:creationId xmlns:a16="http://schemas.microsoft.com/office/drawing/2014/main" id="{3897E89D-286A-D825-61F7-E34EF3A403B5}"/>
                    </a:ext>
                  </a:extLst>
                </p:cNvPr>
                <p:cNvSpPr/>
                <p:nvPr/>
              </p:nvSpPr>
              <p:spPr>
                <a:xfrm>
                  <a:off x="3309779" y="3125172"/>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7" name="Google Shape;3017;p28">
                  <a:extLst>
                    <a:ext uri="{FF2B5EF4-FFF2-40B4-BE49-F238E27FC236}">
                      <a16:creationId xmlns:a16="http://schemas.microsoft.com/office/drawing/2014/main" id="{904A4B75-39F2-1D80-D362-A47D1616023B}"/>
                    </a:ext>
                  </a:extLst>
                </p:cNvPr>
                <p:cNvSpPr/>
                <p:nvPr/>
              </p:nvSpPr>
              <p:spPr>
                <a:xfrm>
                  <a:off x="3322482" y="3065689"/>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0"/>
                        <a:pt x="13079" y="16856"/>
                        <a:pt x="8428" y="16856"/>
                      </a:cubicBezTo>
                      <a:cubicBezTo>
                        <a:pt x="3771" y="16856"/>
                        <a:pt x="0" y="13080"/>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8" name="Google Shape;3018;p28">
                  <a:extLst>
                    <a:ext uri="{FF2B5EF4-FFF2-40B4-BE49-F238E27FC236}">
                      <a16:creationId xmlns:a16="http://schemas.microsoft.com/office/drawing/2014/main" id="{A8A36F0E-FF1D-B7F0-6B84-CEEC804BB3F1}"/>
                    </a:ext>
                  </a:extLst>
                </p:cNvPr>
                <p:cNvSpPr/>
                <p:nvPr/>
              </p:nvSpPr>
              <p:spPr>
                <a:xfrm>
                  <a:off x="3317655" y="3020257"/>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9" name="Google Shape;3019;p28">
                  <a:extLst>
                    <a:ext uri="{FF2B5EF4-FFF2-40B4-BE49-F238E27FC236}">
                      <a16:creationId xmlns:a16="http://schemas.microsoft.com/office/drawing/2014/main" id="{7C243412-1194-B281-CD49-BB9B75C476DF}"/>
                    </a:ext>
                  </a:extLst>
                </p:cNvPr>
                <p:cNvSpPr/>
                <p:nvPr/>
              </p:nvSpPr>
              <p:spPr>
                <a:xfrm>
                  <a:off x="3281027" y="2960628"/>
                  <a:ext cx="16856" cy="16856"/>
                </a:xfrm>
                <a:custGeom>
                  <a:avLst/>
                  <a:gdLst/>
                  <a:ahLst/>
                  <a:cxnLst/>
                  <a:rect l="l" t="t" r="r" b="b"/>
                  <a:pathLst>
                    <a:path w="16856" h="16856" extrusionOk="0">
                      <a:moveTo>
                        <a:pt x="0" y="8428"/>
                      </a:moveTo>
                      <a:cubicBezTo>
                        <a:pt x="0" y="3777"/>
                        <a:pt x="3771" y="0"/>
                        <a:pt x="8428" y="0"/>
                      </a:cubicBezTo>
                      <a:cubicBezTo>
                        <a:pt x="13080" y="0"/>
                        <a:pt x="16856" y="3777"/>
                        <a:pt x="16856" y="8428"/>
                      </a:cubicBezTo>
                      <a:cubicBezTo>
                        <a:pt x="16856" y="13086"/>
                        <a:pt x="13080"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0" name="Google Shape;3020;p28">
                  <a:extLst>
                    <a:ext uri="{FF2B5EF4-FFF2-40B4-BE49-F238E27FC236}">
                      <a16:creationId xmlns:a16="http://schemas.microsoft.com/office/drawing/2014/main" id="{2A9B3FDA-2095-0DA0-80B6-4C8503203F3C}"/>
                    </a:ext>
                  </a:extLst>
                </p:cNvPr>
                <p:cNvSpPr/>
                <p:nvPr/>
              </p:nvSpPr>
              <p:spPr>
                <a:xfrm>
                  <a:off x="3237338" y="2926636"/>
                  <a:ext cx="16856" cy="16856"/>
                </a:xfrm>
                <a:custGeom>
                  <a:avLst/>
                  <a:gdLst/>
                  <a:ahLst/>
                  <a:cxnLst/>
                  <a:rect l="l" t="t" r="r" b="b"/>
                  <a:pathLst>
                    <a:path w="16856" h="16856" extrusionOk="0">
                      <a:moveTo>
                        <a:pt x="0" y="8428"/>
                      </a:moveTo>
                      <a:cubicBezTo>
                        <a:pt x="0" y="3777"/>
                        <a:pt x="3771" y="0"/>
                        <a:pt x="8428" y="0"/>
                      </a:cubicBezTo>
                      <a:cubicBezTo>
                        <a:pt x="13085" y="0"/>
                        <a:pt x="16856" y="3777"/>
                        <a:pt x="16856" y="8428"/>
                      </a:cubicBezTo>
                      <a:cubicBezTo>
                        <a:pt x="16856" y="13086"/>
                        <a:pt x="13085"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1" name="Google Shape;3021;p28">
                  <a:extLst>
                    <a:ext uri="{FF2B5EF4-FFF2-40B4-BE49-F238E27FC236}">
                      <a16:creationId xmlns:a16="http://schemas.microsoft.com/office/drawing/2014/main" id="{37F4E1A5-5063-C7BE-0049-6B6584BA973F}"/>
                    </a:ext>
                  </a:extLst>
                </p:cNvPr>
                <p:cNvSpPr/>
                <p:nvPr/>
              </p:nvSpPr>
              <p:spPr>
                <a:xfrm>
                  <a:off x="3187236" y="2911862"/>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2" name="Google Shape;3022;p28">
                  <a:extLst>
                    <a:ext uri="{FF2B5EF4-FFF2-40B4-BE49-F238E27FC236}">
                      <a16:creationId xmlns:a16="http://schemas.microsoft.com/office/drawing/2014/main" id="{08AD8DFC-CBF2-6ADF-D8D8-65ED7A34FC6C}"/>
                    </a:ext>
                  </a:extLst>
                </p:cNvPr>
                <p:cNvSpPr/>
                <p:nvPr/>
              </p:nvSpPr>
              <p:spPr>
                <a:xfrm>
                  <a:off x="3140796" y="2909221"/>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0"/>
                        <a:pt x="13079" y="16856"/>
                        <a:pt x="8428" y="16856"/>
                      </a:cubicBezTo>
                      <a:cubicBezTo>
                        <a:pt x="3771" y="16856"/>
                        <a:pt x="0" y="13080"/>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3" name="Google Shape;3023;p28">
                  <a:extLst>
                    <a:ext uri="{FF2B5EF4-FFF2-40B4-BE49-F238E27FC236}">
                      <a16:creationId xmlns:a16="http://schemas.microsoft.com/office/drawing/2014/main" id="{67108D3F-2758-A762-8709-EAA97A80FFA4}"/>
                    </a:ext>
                  </a:extLst>
                </p:cNvPr>
                <p:cNvSpPr/>
                <p:nvPr/>
              </p:nvSpPr>
              <p:spPr>
                <a:xfrm>
                  <a:off x="3096184" y="2921772"/>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4" name="Google Shape;3024;p28">
                  <a:extLst>
                    <a:ext uri="{FF2B5EF4-FFF2-40B4-BE49-F238E27FC236}">
                      <a16:creationId xmlns:a16="http://schemas.microsoft.com/office/drawing/2014/main" id="{DD4C9A92-7BB6-9E10-1992-8F56DE97B73F}"/>
                    </a:ext>
                  </a:extLst>
                </p:cNvPr>
                <p:cNvSpPr/>
                <p:nvPr/>
              </p:nvSpPr>
              <p:spPr>
                <a:xfrm>
                  <a:off x="3052033" y="2954835"/>
                  <a:ext cx="16856" cy="16856"/>
                </a:xfrm>
                <a:custGeom>
                  <a:avLst/>
                  <a:gdLst/>
                  <a:ahLst/>
                  <a:cxnLst/>
                  <a:rect l="l" t="t" r="r" b="b"/>
                  <a:pathLst>
                    <a:path w="16856" h="16856" extrusionOk="0">
                      <a:moveTo>
                        <a:pt x="0" y="8428"/>
                      </a:moveTo>
                      <a:cubicBezTo>
                        <a:pt x="0" y="3771"/>
                        <a:pt x="3777" y="0"/>
                        <a:pt x="8428" y="0"/>
                      </a:cubicBezTo>
                      <a:cubicBezTo>
                        <a:pt x="13086" y="0"/>
                        <a:pt x="16856" y="3771"/>
                        <a:pt x="16856" y="8428"/>
                      </a:cubicBezTo>
                      <a:cubicBezTo>
                        <a:pt x="16856" y="13079"/>
                        <a:pt x="13086" y="16856"/>
                        <a:pt x="8428" y="16856"/>
                      </a:cubicBezTo>
                      <a:cubicBezTo>
                        <a:pt x="3777"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5" name="Google Shape;3025;p28">
                  <a:extLst>
                    <a:ext uri="{FF2B5EF4-FFF2-40B4-BE49-F238E27FC236}">
                      <a16:creationId xmlns:a16="http://schemas.microsoft.com/office/drawing/2014/main" id="{C6ECA639-EE03-085E-8D07-E35F8375B58B}"/>
                    </a:ext>
                  </a:extLst>
                </p:cNvPr>
                <p:cNvSpPr/>
                <p:nvPr/>
              </p:nvSpPr>
              <p:spPr>
                <a:xfrm>
                  <a:off x="3027950" y="2988111"/>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6"/>
                        <a:pt x="13086" y="16856"/>
                        <a:pt x="8428" y="16856"/>
                      </a:cubicBezTo>
                      <a:cubicBezTo>
                        <a:pt x="3777"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6" name="Google Shape;3026;p28">
                  <a:extLst>
                    <a:ext uri="{FF2B5EF4-FFF2-40B4-BE49-F238E27FC236}">
                      <a16:creationId xmlns:a16="http://schemas.microsoft.com/office/drawing/2014/main" id="{0FCAC7D0-66F8-D3B5-334F-DE0BF031E043}"/>
                    </a:ext>
                  </a:extLst>
                </p:cNvPr>
                <p:cNvSpPr/>
                <p:nvPr/>
              </p:nvSpPr>
              <p:spPr>
                <a:xfrm>
                  <a:off x="3008022" y="3023348"/>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7" name="Google Shape;3027;p28">
                  <a:extLst>
                    <a:ext uri="{FF2B5EF4-FFF2-40B4-BE49-F238E27FC236}">
                      <a16:creationId xmlns:a16="http://schemas.microsoft.com/office/drawing/2014/main" id="{4D17D88D-750E-68D7-6B51-4DD7572200AF}"/>
                    </a:ext>
                  </a:extLst>
                </p:cNvPr>
                <p:cNvSpPr/>
                <p:nvPr/>
              </p:nvSpPr>
              <p:spPr>
                <a:xfrm>
                  <a:off x="3002884" y="3066205"/>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8" name="Google Shape;3028;p28">
                  <a:extLst>
                    <a:ext uri="{FF2B5EF4-FFF2-40B4-BE49-F238E27FC236}">
                      <a16:creationId xmlns:a16="http://schemas.microsoft.com/office/drawing/2014/main" id="{9E687E3E-8473-7BD4-F2BD-03B5E34AB5CA}"/>
                    </a:ext>
                  </a:extLst>
                </p:cNvPr>
                <p:cNvSpPr/>
                <p:nvPr/>
              </p:nvSpPr>
              <p:spPr>
                <a:xfrm>
                  <a:off x="3018660" y="3117412"/>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5"/>
                        <a:pt x="13086" y="16856"/>
                        <a:pt x="8428" y="16856"/>
                      </a:cubicBezTo>
                      <a:cubicBezTo>
                        <a:pt x="3777" y="16856"/>
                        <a:pt x="0" y="13085"/>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9" name="Google Shape;3029;p28">
                  <a:extLst>
                    <a:ext uri="{FF2B5EF4-FFF2-40B4-BE49-F238E27FC236}">
                      <a16:creationId xmlns:a16="http://schemas.microsoft.com/office/drawing/2014/main" id="{71443C16-89FD-004E-D5E2-F430B1A08D37}"/>
                    </a:ext>
                  </a:extLst>
                </p:cNvPr>
                <p:cNvSpPr/>
                <p:nvPr/>
              </p:nvSpPr>
              <p:spPr>
                <a:xfrm>
                  <a:off x="3042062" y="3162959"/>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0" name="Google Shape;3030;p28">
                  <a:extLst>
                    <a:ext uri="{FF2B5EF4-FFF2-40B4-BE49-F238E27FC236}">
                      <a16:creationId xmlns:a16="http://schemas.microsoft.com/office/drawing/2014/main" id="{DA2B9AD5-3800-E7B7-2BD7-7933B2384348}"/>
                    </a:ext>
                  </a:extLst>
                </p:cNvPr>
                <p:cNvSpPr/>
                <p:nvPr/>
              </p:nvSpPr>
              <p:spPr>
                <a:xfrm>
                  <a:off x="3086936" y="3203042"/>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5"/>
                        <a:pt x="13086" y="16856"/>
                        <a:pt x="8428" y="16856"/>
                      </a:cubicBezTo>
                      <a:cubicBezTo>
                        <a:pt x="3777" y="16856"/>
                        <a:pt x="0" y="13085"/>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1" name="Google Shape;3031;p28">
                  <a:extLst>
                    <a:ext uri="{FF2B5EF4-FFF2-40B4-BE49-F238E27FC236}">
                      <a16:creationId xmlns:a16="http://schemas.microsoft.com/office/drawing/2014/main" id="{94C327EE-D097-394C-5847-C94B31D16EA0}"/>
                    </a:ext>
                  </a:extLst>
                </p:cNvPr>
                <p:cNvSpPr/>
                <p:nvPr/>
              </p:nvSpPr>
              <p:spPr>
                <a:xfrm>
                  <a:off x="3143711" y="3220080"/>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32" name="Google Shape;3032;p28">
                <a:extLst>
                  <a:ext uri="{FF2B5EF4-FFF2-40B4-BE49-F238E27FC236}">
                    <a16:creationId xmlns:a16="http://schemas.microsoft.com/office/drawing/2014/main" id="{74AE6CB5-7732-7EE1-F41D-A35CFB4F2EC4}"/>
                  </a:ext>
                </a:extLst>
              </p:cNvPr>
              <p:cNvSpPr/>
              <p:nvPr/>
            </p:nvSpPr>
            <p:spPr>
              <a:xfrm>
                <a:off x="4145340" y="5594825"/>
                <a:ext cx="330253" cy="678842"/>
              </a:xfrm>
              <a:custGeom>
                <a:avLst/>
                <a:gdLst/>
                <a:ahLst/>
                <a:cxnLst/>
                <a:rect l="l" t="t" r="r" b="b"/>
                <a:pathLst>
                  <a:path w="210688" h="433073" extrusionOk="0">
                    <a:moveTo>
                      <a:pt x="101974" y="16"/>
                    </a:moveTo>
                    <a:cubicBezTo>
                      <a:pt x="50354" y="878"/>
                      <a:pt x="21214" y="32350"/>
                      <a:pt x="8517" y="92356"/>
                    </a:cubicBezTo>
                    <a:cubicBezTo>
                      <a:pt x="-980" y="137223"/>
                      <a:pt x="-1587" y="180688"/>
                      <a:pt x="2093" y="294633"/>
                    </a:cubicBezTo>
                    <a:cubicBezTo>
                      <a:pt x="2427" y="305028"/>
                      <a:pt x="2408" y="308775"/>
                      <a:pt x="2651" y="316426"/>
                    </a:cubicBezTo>
                    <a:cubicBezTo>
                      <a:pt x="2645" y="316474"/>
                      <a:pt x="2645" y="316523"/>
                      <a:pt x="2651" y="316565"/>
                    </a:cubicBezTo>
                    <a:cubicBezTo>
                      <a:pt x="2651" y="316614"/>
                      <a:pt x="2645" y="316663"/>
                      <a:pt x="2651" y="316705"/>
                    </a:cubicBezTo>
                    <a:cubicBezTo>
                      <a:pt x="3113" y="332074"/>
                      <a:pt x="3696" y="348226"/>
                      <a:pt x="3908" y="360571"/>
                    </a:cubicBezTo>
                    <a:cubicBezTo>
                      <a:pt x="4333" y="385339"/>
                      <a:pt x="4194" y="407144"/>
                      <a:pt x="3629" y="427626"/>
                    </a:cubicBezTo>
                    <a:cubicBezTo>
                      <a:pt x="5875" y="432593"/>
                      <a:pt x="5863" y="432659"/>
                      <a:pt x="7120" y="432793"/>
                    </a:cubicBezTo>
                    <a:cubicBezTo>
                      <a:pt x="7758" y="432987"/>
                      <a:pt x="7825" y="432896"/>
                      <a:pt x="8098" y="432933"/>
                    </a:cubicBezTo>
                    <a:cubicBezTo>
                      <a:pt x="8456" y="432981"/>
                      <a:pt x="8511" y="433066"/>
                      <a:pt x="8657" y="433073"/>
                    </a:cubicBezTo>
                    <a:cubicBezTo>
                      <a:pt x="8875" y="433084"/>
                      <a:pt x="14547" y="432987"/>
                      <a:pt x="17176" y="432933"/>
                    </a:cubicBezTo>
                    <a:cubicBezTo>
                      <a:pt x="22204" y="432829"/>
                      <a:pt x="197805" y="428184"/>
                      <a:pt x="197805" y="428184"/>
                    </a:cubicBezTo>
                    <a:cubicBezTo>
                      <a:pt x="197805" y="428184"/>
                      <a:pt x="203216" y="428773"/>
                      <a:pt x="203392" y="423156"/>
                    </a:cubicBezTo>
                    <a:cubicBezTo>
                      <a:pt x="204011" y="403385"/>
                      <a:pt x="204606" y="390294"/>
                      <a:pt x="206744" y="347023"/>
                    </a:cubicBezTo>
                    <a:cubicBezTo>
                      <a:pt x="207946" y="322741"/>
                      <a:pt x="208523" y="308665"/>
                      <a:pt x="209118" y="293376"/>
                    </a:cubicBezTo>
                    <a:cubicBezTo>
                      <a:pt x="212731" y="201752"/>
                      <a:pt x="210460" y="140897"/>
                      <a:pt x="198643" y="93054"/>
                    </a:cubicBezTo>
                    <a:cubicBezTo>
                      <a:pt x="183511" y="31804"/>
                      <a:pt x="152604" y="-828"/>
                      <a:pt x="101974" y="16"/>
                    </a:cubicBezTo>
                    <a:close/>
                    <a:moveTo>
                      <a:pt x="107281" y="10910"/>
                    </a:moveTo>
                    <a:cubicBezTo>
                      <a:pt x="149064" y="12476"/>
                      <a:pt x="174925" y="40864"/>
                      <a:pt x="188442" y="95568"/>
                    </a:cubicBezTo>
                    <a:cubicBezTo>
                      <a:pt x="193342" y="115388"/>
                      <a:pt x="196275" y="138414"/>
                      <a:pt x="198085" y="164439"/>
                    </a:cubicBezTo>
                    <a:lnTo>
                      <a:pt x="108678" y="165137"/>
                    </a:lnTo>
                    <a:lnTo>
                      <a:pt x="107281" y="10910"/>
                    </a:lnTo>
                    <a:close/>
                    <a:moveTo>
                      <a:pt x="96807" y="11056"/>
                    </a:moveTo>
                    <a:lnTo>
                      <a:pt x="98203" y="165137"/>
                    </a:lnTo>
                    <a:lnTo>
                      <a:pt x="10891" y="165836"/>
                    </a:lnTo>
                    <a:cubicBezTo>
                      <a:pt x="11802" y="137023"/>
                      <a:pt x="14237" y="115716"/>
                      <a:pt x="18712" y="94590"/>
                    </a:cubicBezTo>
                    <a:cubicBezTo>
                      <a:pt x="30019" y="41180"/>
                      <a:pt x="54204" y="13885"/>
                      <a:pt x="96807" y="11056"/>
                    </a:cubicBezTo>
                    <a:close/>
                    <a:moveTo>
                      <a:pt x="198923" y="175053"/>
                    </a:moveTo>
                    <a:cubicBezTo>
                      <a:pt x="200641" y="207867"/>
                      <a:pt x="200477" y="246262"/>
                      <a:pt x="198643" y="292957"/>
                    </a:cubicBezTo>
                    <a:cubicBezTo>
                      <a:pt x="198564" y="294960"/>
                      <a:pt x="198139" y="305696"/>
                      <a:pt x="197945" y="310001"/>
                    </a:cubicBezTo>
                    <a:lnTo>
                      <a:pt x="109935" y="310560"/>
                    </a:lnTo>
                    <a:lnTo>
                      <a:pt x="108678" y="175612"/>
                    </a:lnTo>
                    <a:lnTo>
                      <a:pt x="108817" y="175612"/>
                    </a:lnTo>
                    <a:lnTo>
                      <a:pt x="198923" y="175053"/>
                    </a:lnTo>
                    <a:close/>
                    <a:moveTo>
                      <a:pt x="98203" y="175751"/>
                    </a:moveTo>
                    <a:lnTo>
                      <a:pt x="99460" y="310700"/>
                    </a:lnTo>
                    <a:lnTo>
                      <a:pt x="12986" y="311258"/>
                    </a:lnTo>
                    <a:cubicBezTo>
                      <a:pt x="12792" y="304931"/>
                      <a:pt x="12828" y="302411"/>
                      <a:pt x="12567" y="294353"/>
                    </a:cubicBezTo>
                    <a:cubicBezTo>
                      <a:pt x="10855" y="241392"/>
                      <a:pt x="10284" y="205833"/>
                      <a:pt x="10891" y="176310"/>
                    </a:cubicBezTo>
                    <a:lnTo>
                      <a:pt x="98203" y="175751"/>
                    </a:lnTo>
                    <a:close/>
                    <a:moveTo>
                      <a:pt x="197386" y="320482"/>
                    </a:moveTo>
                    <a:cubicBezTo>
                      <a:pt x="196008" y="351335"/>
                      <a:pt x="193883" y="398783"/>
                      <a:pt x="193197" y="417849"/>
                    </a:cubicBezTo>
                    <a:cubicBezTo>
                      <a:pt x="189468" y="417947"/>
                      <a:pt x="149884" y="418942"/>
                      <a:pt x="110912" y="419944"/>
                    </a:cubicBezTo>
                    <a:lnTo>
                      <a:pt x="110074" y="321041"/>
                    </a:lnTo>
                    <a:lnTo>
                      <a:pt x="197386" y="320482"/>
                    </a:lnTo>
                    <a:close/>
                    <a:moveTo>
                      <a:pt x="99600" y="321180"/>
                    </a:moveTo>
                    <a:lnTo>
                      <a:pt x="100438" y="420224"/>
                    </a:lnTo>
                    <a:cubicBezTo>
                      <a:pt x="59335" y="421280"/>
                      <a:pt x="18287" y="422349"/>
                      <a:pt x="14103" y="422458"/>
                    </a:cubicBezTo>
                    <a:cubicBezTo>
                      <a:pt x="14553" y="403258"/>
                      <a:pt x="14777" y="383335"/>
                      <a:pt x="14383" y="360431"/>
                    </a:cubicBezTo>
                    <a:cubicBezTo>
                      <a:pt x="14195" y="349525"/>
                      <a:pt x="13636" y="334466"/>
                      <a:pt x="13265" y="321739"/>
                    </a:cubicBezTo>
                    <a:lnTo>
                      <a:pt x="99600" y="321180"/>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3" name="Google Shape;3033;p28">
                <a:extLst>
                  <a:ext uri="{FF2B5EF4-FFF2-40B4-BE49-F238E27FC236}">
                    <a16:creationId xmlns:a16="http://schemas.microsoft.com/office/drawing/2014/main" id="{765DC506-EDAF-8F26-DA6D-478EB442A13A}"/>
                  </a:ext>
                </a:extLst>
              </p:cNvPr>
              <p:cNvSpPr/>
              <p:nvPr/>
            </p:nvSpPr>
            <p:spPr>
              <a:xfrm>
                <a:off x="5522960" y="5596140"/>
                <a:ext cx="330244" cy="678848"/>
              </a:xfrm>
              <a:custGeom>
                <a:avLst/>
                <a:gdLst/>
                <a:ahLst/>
                <a:cxnLst/>
                <a:rect l="l" t="t" r="r" b="b"/>
                <a:pathLst>
                  <a:path w="210682" h="433077" extrusionOk="0">
                    <a:moveTo>
                      <a:pt x="108714" y="16"/>
                    </a:moveTo>
                    <a:cubicBezTo>
                      <a:pt x="58085" y="-828"/>
                      <a:pt x="27177" y="31664"/>
                      <a:pt x="12045" y="92915"/>
                    </a:cubicBezTo>
                    <a:cubicBezTo>
                      <a:pt x="229" y="140757"/>
                      <a:pt x="-2042" y="201752"/>
                      <a:pt x="1571" y="293376"/>
                    </a:cubicBezTo>
                    <a:cubicBezTo>
                      <a:pt x="2172" y="308665"/>
                      <a:pt x="6690" y="403385"/>
                      <a:pt x="7297" y="423156"/>
                    </a:cubicBezTo>
                    <a:cubicBezTo>
                      <a:pt x="7473" y="428773"/>
                      <a:pt x="12883" y="428184"/>
                      <a:pt x="12883" y="428184"/>
                    </a:cubicBezTo>
                    <a:cubicBezTo>
                      <a:pt x="12883" y="428184"/>
                      <a:pt x="201491" y="433073"/>
                      <a:pt x="201752" y="433073"/>
                    </a:cubicBezTo>
                    <a:cubicBezTo>
                      <a:pt x="201886" y="433073"/>
                      <a:pt x="201813" y="433085"/>
                      <a:pt x="202032" y="433073"/>
                    </a:cubicBezTo>
                    <a:cubicBezTo>
                      <a:pt x="202184" y="433066"/>
                      <a:pt x="202244" y="432981"/>
                      <a:pt x="202590" y="432933"/>
                    </a:cubicBezTo>
                    <a:cubicBezTo>
                      <a:pt x="202864" y="432890"/>
                      <a:pt x="202931" y="432836"/>
                      <a:pt x="203568" y="432653"/>
                    </a:cubicBezTo>
                    <a:cubicBezTo>
                      <a:pt x="204825" y="432532"/>
                      <a:pt x="204801" y="432593"/>
                      <a:pt x="207060" y="427626"/>
                    </a:cubicBezTo>
                    <a:cubicBezTo>
                      <a:pt x="206489" y="407132"/>
                      <a:pt x="206367" y="385333"/>
                      <a:pt x="206780" y="360571"/>
                    </a:cubicBezTo>
                    <a:cubicBezTo>
                      <a:pt x="206993" y="348226"/>
                      <a:pt x="207576" y="332074"/>
                      <a:pt x="208037" y="316705"/>
                    </a:cubicBezTo>
                    <a:cubicBezTo>
                      <a:pt x="208043" y="316656"/>
                      <a:pt x="208031" y="316614"/>
                      <a:pt x="208037" y="316566"/>
                    </a:cubicBezTo>
                    <a:cubicBezTo>
                      <a:pt x="208037" y="316523"/>
                      <a:pt x="208043" y="316468"/>
                      <a:pt x="208037" y="316426"/>
                    </a:cubicBezTo>
                    <a:cubicBezTo>
                      <a:pt x="208274" y="308769"/>
                      <a:pt x="208274" y="305035"/>
                      <a:pt x="208596" y="294639"/>
                    </a:cubicBezTo>
                    <a:cubicBezTo>
                      <a:pt x="212276" y="180688"/>
                      <a:pt x="211644" y="137223"/>
                      <a:pt x="202171" y="92356"/>
                    </a:cubicBezTo>
                    <a:cubicBezTo>
                      <a:pt x="189475" y="32345"/>
                      <a:pt x="160328" y="873"/>
                      <a:pt x="108714" y="16"/>
                    </a:cubicBezTo>
                    <a:close/>
                    <a:moveTo>
                      <a:pt x="103407" y="10916"/>
                    </a:moveTo>
                    <a:lnTo>
                      <a:pt x="102011" y="164998"/>
                    </a:lnTo>
                    <a:lnTo>
                      <a:pt x="12604" y="164439"/>
                    </a:lnTo>
                    <a:cubicBezTo>
                      <a:pt x="14413" y="138371"/>
                      <a:pt x="17370" y="115260"/>
                      <a:pt x="22247" y="95428"/>
                    </a:cubicBezTo>
                    <a:cubicBezTo>
                      <a:pt x="35757" y="40724"/>
                      <a:pt x="61649" y="12464"/>
                      <a:pt x="103407" y="10916"/>
                    </a:cubicBezTo>
                    <a:close/>
                    <a:moveTo>
                      <a:pt x="113882" y="11056"/>
                    </a:moveTo>
                    <a:cubicBezTo>
                      <a:pt x="156478" y="13879"/>
                      <a:pt x="180670" y="41040"/>
                      <a:pt x="191976" y="94451"/>
                    </a:cubicBezTo>
                    <a:cubicBezTo>
                      <a:pt x="196445" y="115576"/>
                      <a:pt x="198874" y="136883"/>
                      <a:pt x="199797" y="165696"/>
                    </a:cubicBezTo>
                    <a:lnTo>
                      <a:pt x="112485" y="165137"/>
                    </a:lnTo>
                    <a:lnTo>
                      <a:pt x="113882" y="11056"/>
                    </a:lnTo>
                    <a:close/>
                    <a:moveTo>
                      <a:pt x="11766" y="174913"/>
                    </a:moveTo>
                    <a:lnTo>
                      <a:pt x="101871" y="175612"/>
                    </a:lnTo>
                    <a:lnTo>
                      <a:pt x="100754" y="310560"/>
                    </a:lnTo>
                    <a:lnTo>
                      <a:pt x="12744" y="310002"/>
                    </a:lnTo>
                    <a:cubicBezTo>
                      <a:pt x="12537" y="305028"/>
                      <a:pt x="12252" y="297815"/>
                      <a:pt x="12045" y="292957"/>
                    </a:cubicBezTo>
                    <a:cubicBezTo>
                      <a:pt x="10205" y="246195"/>
                      <a:pt x="10060" y="207801"/>
                      <a:pt x="11766" y="174913"/>
                    </a:cubicBezTo>
                    <a:close/>
                    <a:moveTo>
                      <a:pt x="112345" y="175612"/>
                    </a:moveTo>
                    <a:lnTo>
                      <a:pt x="199797" y="176316"/>
                    </a:lnTo>
                    <a:cubicBezTo>
                      <a:pt x="200392" y="205815"/>
                      <a:pt x="199840" y="241307"/>
                      <a:pt x="198121" y="294220"/>
                    </a:cubicBezTo>
                    <a:cubicBezTo>
                      <a:pt x="197860" y="302326"/>
                      <a:pt x="197909" y="304895"/>
                      <a:pt x="197702" y="311258"/>
                    </a:cubicBezTo>
                    <a:lnTo>
                      <a:pt x="111228" y="310700"/>
                    </a:lnTo>
                    <a:lnTo>
                      <a:pt x="112345" y="175612"/>
                    </a:lnTo>
                    <a:close/>
                    <a:moveTo>
                      <a:pt x="13302" y="320482"/>
                    </a:moveTo>
                    <a:lnTo>
                      <a:pt x="100614" y="321041"/>
                    </a:lnTo>
                    <a:lnTo>
                      <a:pt x="99776" y="419944"/>
                    </a:lnTo>
                    <a:cubicBezTo>
                      <a:pt x="60860" y="418943"/>
                      <a:pt x="21214" y="417953"/>
                      <a:pt x="17492" y="417850"/>
                    </a:cubicBezTo>
                    <a:cubicBezTo>
                      <a:pt x="16909" y="399931"/>
                      <a:pt x="16423" y="387033"/>
                      <a:pt x="14420" y="346465"/>
                    </a:cubicBezTo>
                    <a:cubicBezTo>
                      <a:pt x="13837" y="334685"/>
                      <a:pt x="13654" y="328746"/>
                      <a:pt x="13302" y="320482"/>
                    </a:cubicBezTo>
                    <a:close/>
                    <a:moveTo>
                      <a:pt x="111089" y="321180"/>
                    </a:moveTo>
                    <a:lnTo>
                      <a:pt x="197423" y="321739"/>
                    </a:lnTo>
                    <a:cubicBezTo>
                      <a:pt x="197053" y="334472"/>
                      <a:pt x="196482" y="349550"/>
                      <a:pt x="196306" y="360431"/>
                    </a:cubicBezTo>
                    <a:cubicBezTo>
                      <a:pt x="195911" y="383335"/>
                      <a:pt x="196124" y="403258"/>
                      <a:pt x="196585" y="422458"/>
                    </a:cubicBezTo>
                    <a:cubicBezTo>
                      <a:pt x="192195" y="422349"/>
                      <a:pt x="151287" y="421274"/>
                      <a:pt x="110251" y="420224"/>
                    </a:cubicBezTo>
                    <a:lnTo>
                      <a:pt x="111089" y="321180"/>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4" name="Google Shape;3034;p28">
                <a:extLst>
                  <a:ext uri="{FF2B5EF4-FFF2-40B4-BE49-F238E27FC236}">
                    <a16:creationId xmlns:a16="http://schemas.microsoft.com/office/drawing/2014/main" id="{D50399A4-6393-97A9-5CC3-F650725E843B}"/>
                  </a:ext>
                </a:extLst>
              </p:cNvPr>
              <p:cNvSpPr/>
              <p:nvPr/>
            </p:nvSpPr>
            <p:spPr>
              <a:xfrm>
                <a:off x="5549296" y="5316300"/>
                <a:ext cx="81969" cy="121461"/>
              </a:xfrm>
              <a:custGeom>
                <a:avLst/>
                <a:gdLst/>
                <a:ahLst/>
                <a:cxnLst/>
                <a:rect l="l" t="t" r="r" b="b"/>
                <a:pathLst>
                  <a:path w="52293" h="77487" extrusionOk="0">
                    <a:moveTo>
                      <a:pt x="23194" y="25"/>
                    </a:moveTo>
                    <a:cubicBezTo>
                      <a:pt x="16570" y="329"/>
                      <a:pt x="10085" y="3505"/>
                      <a:pt x="5458" y="9243"/>
                    </a:cubicBezTo>
                    <a:cubicBezTo>
                      <a:pt x="-4076" y="21053"/>
                      <a:pt x="-1191" y="37217"/>
                      <a:pt x="14675" y="46963"/>
                    </a:cubicBezTo>
                    <a:cubicBezTo>
                      <a:pt x="17141" y="48475"/>
                      <a:pt x="20286" y="47613"/>
                      <a:pt x="21798" y="45141"/>
                    </a:cubicBezTo>
                    <a:cubicBezTo>
                      <a:pt x="23316" y="42676"/>
                      <a:pt x="22593" y="39537"/>
                      <a:pt x="20122" y="38019"/>
                    </a:cubicBezTo>
                    <a:cubicBezTo>
                      <a:pt x="9641" y="31582"/>
                      <a:pt x="8141" y="22693"/>
                      <a:pt x="13698" y="15807"/>
                    </a:cubicBezTo>
                    <a:cubicBezTo>
                      <a:pt x="19114" y="9097"/>
                      <a:pt x="27864" y="8381"/>
                      <a:pt x="34513" y="15528"/>
                    </a:cubicBezTo>
                    <a:cubicBezTo>
                      <a:pt x="42370" y="23974"/>
                      <a:pt x="44089" y="40521"/>
                      <a:pt x="38703" y="53388"/>
                    </a:cubicBezTo>
                    <a:cubicBezTo>
                      <a:pt x="33214" y="66503"/>
                      <a:pt x="23025" y="70882"/>
                      <a:pt x="9648" y="63304"/>
                    </a:cubicBezTo>
                    <a:cubicBezTo>
                      <a:pt x="7127" y="61877"/>
                      <a:pt x="3952" y="62739"/>
                      <a:pt x="2519" y="65259"/>
                    </a:cubicBezTo>
                    <a:cubicBezTo>
                      <a:pt x="1092" y="67779"/>
                      <a:pt x="1954" y="70955"/>
                      <a:pt x="4480" y="72387"/>
                    </a:cubicBezTo>
                    <a:cubicBezTo>
                      <a:pt x="23680" y="83263"/>
                      <a:pt x="40561" y="76037"/>
                      <a:pt x="48339" y="57438"/>
                    </a:cubicBezTo>
                    <a:cubicBezTo>
                      <a:pt x="55213" y="41019"/>
                      <a:pt x="53100" y="19984"/>
                      <a:pt x="42194" y="8265"/>
                    </a:cubicBezTo>
                    <a:cubicBezTo>
                      <a:pt x="36596" y="2248"/>
                      <a:pt x="29825" y="-284"/>
                      <a:pt x="23194" y="2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28">
                <a:extLst>
                  <a:ext uri="{FF2B5EF4-FFF2-40B4-BE49-F238E27FC236}">
                    <a16:creationId xmlns:a16="http://schemas.microsoft.com/office/drawing/2014/main" id="{6E3118C3-2A53-BD59-3A0B-DFA2E858F8C0}"/>
                  </a:ext>
                </a:extLst>
              </p:cNvPr>
              <p:cNvSpPr/>
              <p:nvPr/>
            </p:nvSpPr>
            <p:spPr>
              <a:xfrm>
                <a:off x="5545366" y="5437881"/>
                <a:ext cx="239991" cy="122806"/>
              </a:xfrm>
              <a:custGeom>
                <a:avLst/>
                <a:gdLst/>
                <a:ahLst/>
                <a:cxnLst/>
                <a:rect l="l" t="t" r="r" b="b"/>
                <a:pathLst>
                  <a:path w="153104" h="78345" extrusionOk="0">
                    <a:moveTo>
                      <a:pt x="125028" y="465"/>
                    </a:moveTo>
                    <a:cubicBezTo>
                      <a:pt x="120953" y="1297"/>
                      <a:pt x="116739" y="3355"/>
                      <a:pt x="112592" y="6610"/>
                    </a:cubicBezTo>
                    <a:cubicBezTo>
                      <a:pt x="110315" y="8402"/>
                      <a:pt x="109823" y="11596"/>
                      <a:pt x="111614" y="13873"/>
                    </a:cubicBezTo>
                    <a:cubicBezTo>
                      <a:pt x="113406" y="16150"/>
                      <a:pt x="116739" y="16642"/>
                      <a:pt x="119016" y="14850"/>
                    </a:cubicBezTo>
                    <a:cubicBezTo>
                      <a:pt x="129303" y="6774"/>
                      <a:pt x="138635" y="10758"/>
                      <a:pt x="141787" y="22258"/>
                    </a:cubicBezTo>
                    <a:cubicBezTo>
                      <a:pt x="145291" y="35040"/>
                      <a:pt x="138283" y="47968"/>
                      <a:pt x="121670" y="52850"/>
                    </a:cubicBezTo>
                    <a:cubicBezTo>
                      <a:pt x="110849" y="56032"/>
                      <a:pt x="102627" y="55066"/>
                      <a:pt x="93173" y="50057"/>
                    </a:cubicBezTo>
                    <a:cubicBezTo>
                      <a:pt x="87398" y="46996"/>
                      <a:pt x="61142" y="27814"/>
                      <a:pt x="52799" y="22677"/>
                    </a:cubicBezTo>
                    <a:cubicBezTo>
                      <a:pt x="38402" y="13800"/>
                      <a:pt x="20100" y="17540"/>
                      <a:pt x="8800" y="30079"/>
                    </a:cubicBezTo>
                    <a:cubicBezTo>
                      <a:pt x="-3168" y="43353"/>
                      <a:pt x="-3362" y="61928"/>
                      <a:pt x="10895" y="76738"/>
                    </a:cubicBezTo>
                    <a:cubicBezTo>
                      <a:pt x="12905" y="78827"/>
                      <a:pt x="16208" y="78887"/>
                      <a:pt x="18297" y="76878"/>
                    </a:cubicBezTo>
                    <a:cubicBezTo>
                      <a:pt x="20386" y="74868"/>
                      <a:pt x="20446" y="71559"/>
                      <a:pt x="18437" y="69476"/>
                    </a:cubicBezTo>
                    <a:cubicBezTo>
                      <a:pt x="8072" y="58710"/>
                      <a:pt x="8272" y="46462"/>
                      <a:pt x="16621" y="37202"/>
                    </a:cubicBezTo>
                    <a:cubicBezTo>
                      <a:pt x="24703" y="28239"/>
                      <a:pt x="37516" y="25555"/>
                      <a:pt x="47352" y="31616"/>
                    </a:cubicBezTo>
                    <a:cubicBezTo>
                      <a:pt x="55076" y="36376"/>
                      <a:pt x="81691" y="55777"/>
                      <a:pt x="88285" y="59274"/>
                    </a:cubicBezTo>
                    <a:cubicBezTo>
                      <a:pt x="100089" y="65535"/>
                      <a:pt x="111074" y="66883"/>
                      <a:pt x="124603" y="62905"/>
                    </a:cubicBezTo>
                    <a:cubicBezTo>
                      <a:pt x="146796" y="56390"/>
                      <a:pt x="156840" y="37682"/>
                      <a:pt x="151849" y="19465"/>
                    </a:cubicBezTo>
                    <a:cubicBezTo>
                      <a:pt x="148084" y="5730"/>
                      <a:pt x="137245" y="-2037"/>
                      <a:pt x="125028" y="46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6" name="Google Shape;3036;p28">
                <a:extLst>
                  <a:ext uri="{FF2B5EF4-FFF2-40B4-BE49-F238E27FC236}">
                    <a16:creationId xmlns:a16="http://schemas.microsoft.com/office/drawing/2014/main" id="{0A88782E-3E47-B7FD-9F70-8C313A8A55ED}"/>
                  </a:ext>
                </a:extLst>
              </p:cNvPr>
              <p:cNvSpPr/>
              <p:nvPr/>
            </p:nvSpPr>
            <p:spPr>
              <a:xfrm>
                <a:off x="4355125" y="5298985"/>
                <a:ext cx="81892" cy="121462"/>
              </a:xfrm>
              <a:custGeom>
                <a:avLst/>
                <a:gdLst/>
                <a:ahLst/>
                <a:cxnLst/>
                <a:rect l="l" t="t" r="r" b="b"/>
                <a:pathLst>
                  <a:path w="52244" h="77488" extrusionOk="0">
                    <a:moveTo>
                      <a:pt x="29141" y="23"/>
                    </a:moveTo>
                    <a:cubicBezTo>
                      <a:pt x="22516" y="-280"/>
                      <a:pt x="15606" y="2386"/>
                      <a:pt x="10007" y="8403"/>
                    </a:cubicBezTo>
                    <a:cubicBezTo>
                      <a:pt x="-898" y="20128"/>
                      <a:pt x="-2872" y="41023"/>
                      <a:pt x="3996" y="57436"/>
                    </a:cubicBezTo>
                    <a:cubicBezTo>
                      <a:pt x="11780" y="76035"/>
                      <a:pt x="28661" y="83267"/>
                      <a:pt x="47861" y="72385"/>
                    </a:cubicBezTo>
                    <a:cubicBezTo>
                      <a:pt x="50381" y="70959"/>
                      <a:pt x="51243" y="67783"/>
                      <a:pt x="49816" y="65263"/>
                    </a:cubicBezTo>
                    <a:cubicBezTo>
                      <a:pt x="48389" y="62743"/>
                      <a:pt x="45214" y="61881"/>
                      <a:pt x="42694" y="63308"/>
                    </a:cubicBezTo>
                    <a:cubicBezTo>
                      <a:pt x="29317" y="70886"/>
                      <a:pt x="19127" y="66502"/>
                      <a:pt x="13638" y="53386"/>
                    </a:cubicBezTo>
                    <a:cubicBezTo>
                      <a:pt x="8252" y="40519"/>
                      <a:pt x="9825" y="23978"/>
                      <a:pt x="17688" y="15532"/>
                    </a:cubicBezTo>
                    <a:cubicBezTo>
                      <a:pt x="24337" y="8385"/>
                      <a:pt x="33227" y="9095"/>
                      <a:pt x="38644" y="15811"/>
                    </a:cubicBezTo>
                    <a:cubicBezTo>
                      <a:pt x="44194" y="22697"/>
                      <a:pt x="42700" y="31586"/>
                      <a:pt x="32219" y="38023"/>
                    </a:cubicBezTo>
                    <a:cubicBezTo>
                      <a:pt x="29748" y="39535"/>
                      <a:pt x="28886" y="42814"/>
                      <a:pt x="30398" y="45286"/>
                    </a:cubicBezTo>
                    <a:cubicBezTo>
                      <a:pt x="31916" y="47751"/>
                      <a:pt x="35195" y="48479"/>
                      <a:pt x="37666" y="46961"/>
                    </a:cubicBezTo>
                    <a:cubicBezTo>
                      <a:pt x="53533" y="37215"/>
                      <a:pt x="56271" y="21057"/>
                      <a:pt x="46744" y="9241"/>
                    </a:cubicBezTo>
                    <a:cubicBezTo>
                      <a:pt x="42117" y="3503"/>
                      <a:pt x="35771" y="327"/>
                      <a:pt x="29141" y="2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7" name="Google Shape;3037;p28">
                <a:extLst>
                  <a:ext uri="{FF2B5EF4-FFF2-40B4-BE49-F238E27FC236}">
                    <a16:creationId xmlns:a16="http://schemas.microsoft.com/office/drawing/2014/main" id="{5E4EDFC7-086C-DAE1-605F-92FAA0CDF861}"/>
                  </a:ext>
                </a:extLst>
              </p:cNvPr>
              <p:cNvSpPr/>
              <p:nvPr/>
            </p:nvSpPr>
            <p:spPr>
              <a:xfrm>
                <a:off x="4200976" y="5420568"/>
                <a:ext cx="240008" cy="122806"/>
              </a:xfrm>
              <a:custGeom>
                <a:avLst/>
                <a:gdLst/>
                <a:ahLst/>
                <a:cxnLst/>
                <a:rect l="l" t="t" r="r" b="b"/>
                <a:pathLst>
                  <a:path w="153115" h="78345" extrusionOk="0">
                    <a:moveTo>
                      <a:pt x="28088" y="463"/>
                    </a:moveTo>
                    <a:cubicBezTo>
                      <a:pt x="15871" y="-2032"/>
                      <a:pt x="5032" y="5734"/>
                      <a:pt x="1267" y="19463"/>
                    </a:cubicBezTo>
                    <a:cubicBezTo>
                      <a:pt x="-3724" y="37680"/>
                      <a:pt x="6180" y="56394"/>
                      <a:pt x="28367" y="62910"/>
                    </a:cubicBezTo>
                    <a:cubicBezTo>
                      <a:pt x="41902" y="66887"/>
                      <a:pt x="53026" y="65533"/>
                      <a:pt x="64831" y="59278"/>
                    </a:cubicBezTo>
                    <a:cubicBezTo>
                      <a:pt x="71425" y="55781"/>
                      <a:pt x="98033" y="36380"/>
                      <a:pt x="105757" y="31620"/>
                    </a:cubicBezTo>
                    <a:cubicBezTo>
                      <a:pt x="115594" y="25560"/>
                      <a:pt x="128413" y="28243"/>
                      <a:pt x="136495" y="37206"/>
                    </a:cubicBezTo>
                    <a:cubicBezTo>
                      <a:pt x="144838" y="46466"/>
                      <a:pt x="144905" y="58708"/>
                      <a:pt x="134540" y="69474"/>
                    </a:cubicBezTo>
                    <a:cubicBezTo>
                      <a:pt x="132529" y="71562"/>
                      <a:pt x="132590" y="74872"/>
                      <a:pt x="134679" y="76882"/>
                    </a:cubicBezTo>
                    <a:cubicBezTo>
                      <a:pt x="136762" y="78885"/>
                      <a:pt x="140211" y="78825"/>
                      <a:pt x="142221" y="76742"/>
                    </a:cubicBezTo>
                    <a:cubicBezTo>
                      <a:pt x="156478" y="61932"/>
                      <a:pt x="156284" y="43357"/>
                      <a:pt x="144316" y="30083"/>
                    </a:cubicBezTo>
                    <a:cubicBezTo>
                      <a:pt x="133015" y="17544"/>
                      <a:pt x="114574" y="13804"/>
                      <a:pt x="100171" y="22675"/>
                    </a:cubicBezTo>
                    <a:cubicBezTo>
                      <a:pt x="91834" y="27812"/>
                      <a:pt x="65717" y="46994"/>
                      <a:pt x="59943" y="50055"/>
                    </a:cubicBezTo>
                    <a:cubicBezTo>
                      <a:pt x="50488" y="55070"/>
                      <a:pt x="42260" y="56030"/>
                      <a:pt x="31440" y="52854"/>
                    </a:cubicBezTo>
                    <a:cubicBezTo>
                      <a:pt x="14826" y="47972"/>
                      <a:pt x="7819" y="35044"/>
                      <a:pt x="11323" y="22256"/>
                    </a:cubicBezTo>
                    <a:cubicBezTo>
                      <a:pt x="14474" y="10755"/>
                      <a:pt x="23813" y="6772"/>
                      <a:pt x="34093" y="14854"/>
                    </a:cubicBezTo>
                    <a:cubicBezTo>
                      <a:pt x="36376" y="16646"/>
                      <a:pt x="39710" y="16293"/>
                      <a:pt x="41501" y="14016"/>
                    </a:cubicBezTo>
                    <a:cubicBezTo>
                      <a:pt x="43293" y="11739"/>
                      <a:pt x="42801" y="8399"/>
                      <a:pt x="40524" y="6614"/>
                    </a:cubicBezTo>
                    <a:cubicBezTo>
                      <a:pt x="36376" y="3353"/>
                      <a:pt x="32162" y="1301"/>
                      <a:pt x="28088" y="4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8" name="Google Shape;3038;p28">
                <a:extLst>
                  <a:ext uri="{FF2B5EF4-FFF2-40B4-BE49-F238E27FC236}">
                    <a16:creationId xmlns:a16="http://schemas.microsoft.com/office/drawing/2014/main" id="{D0D700B3-585C-1B2D-0F86-32EE52264E76}"/>
                  </a:ext>
                </a:extLst>
              </p:cNvPr>
              <p:cNvSpPr/>
              <p:nvPr/>
            </p:nvSpPr>
            <p:spPr>
              <a:xfrm>
                <a:off x="5265023" y="5611851"/>
                <a:ext cx="93525" cy="173826"/>
              </a:xfrm>
              <a:custGeom>
                <a:avLst/>
                <a:gdLst/>
                <a:ahLst/>
                <a:cxnLst/>
                <a:rect l="l" t="t" r="r" b="b"/>
                <a:pathLst>
                  <a:path w="59665" h="110894" extrusionOk="0">
                    <a:moveTo>
                      <a:pt x="18761" y="480"/>
                    </a:moveTo>
                    <a:cubicBezTo>
                      <a:pt x="6191" y="2915"/>
                      <a:pt x="-2692" y="14470"/>
                      <a:pt x="744" y="32608"/>
                    </a:cubicBezTo>
                    <a:cubicBezTo>
                      <a:pt x="2536" y="42093"/>
                      <a:pt x="8395" y="47570"/>
                      <a:pt x="21560" y="55379"/>
                    </a:cubicBezTo>
                    <a:cubicBezTo>
                      <a:pt x="22295" y="55816"/>
                      <a:pt x="25896" y="57875"/>
                      <a:pt x="26867" y="58451"/>
                    </a:cubicBezTo>
                    <a:cubicBezTo>
                      <a:pt x="30674" y="60716"/>
                      <a:pt x="33370" y="62495"/>
                      <a:pt x="35805" y="64317"/>
                    </a:cubicBezTo>
                    <a:cubicBezTo>
                      <a:pt x="47391" y="73006"/>
                      <a:pt x="52006" y="83554"/>
                      <a:pt x="47124" y="91417"/>
                    </a:cubicBezTo>
                    <a:cubicBezTo>
                      <a:pt x="41458" y="100544"/>
                      <a:pt x="32788" y="102505"/>
                      <a:pt x="24912" y="98267"/>
                    </a:cubicBezTo>
                    <a:cubicBezTo>
                      <a:pt x="17577" y="94314"/>
                      <a:pt x="14516" y="87003"/>
                      <a:pt x="18062" y="80943"/>
                    </a:cubicBezTo>
                    <a:cubicBezTo>
                      <a:pt x="19526" y="78441"/>
                      <a:pt x="18749" y="75144"/>
                      <a:pt x="16247" y="73680"/>
                    </a:cubicBezTo>
                    <a:cubicBezTo>
                      <a:pt x="13751" y="72217"/>
                      <a:pt x="10448" y="73134"/>
                      <a:pt x="8984" y="75636"/>
                    </a:cubicBezTo>
                    <a:cubicBezTo>
                      <a:pt x="2123" y="87355"/>
                      <a:pt x="7879" y="100944"/>
                      <a:pt x="20023" y="107484"/>
                    </a:cubicBezTo>
                    <a:cubicBezTo>
                      <a:pt x="32641" y="114279"/>
                      <a:pt x="47385" y="110988"/>
                      <a:pt x="56062" y="97010"/>
                    </a:cubicBezTo>
                    <a:cubicBezTo>
                      <a:pt x="64472" y="83457"/>
                      <a:pt x="57489" y="67481"/>
                      <a:pt x="42090" y="55937"/>
                    </a:cubicBezTo>
                    <a:cubicBezTo>
                      <a:pt x="39297" y="53843"/>
                      <a:pt x="36279" y="51954"/>
                      <a:pt x="32174" y="49513"/>
                    </a:cubicBezTo>
                    <a:cubicBezTo>
                      <a:pt x="31166" y="48912"/>
                      <a:pt x="27711" y="46720"/>
                      <a:pt x="27007" y="46295"/>
                    </a:cubicBezTo>
                    <a:cubicBezTo>
                      <a:pt x="16338" y="39974"/>
                      <a:pt x="12117" y="36142"/>
                      <a:pt x="11079" y="30653"/>
                    </a:cubicBezTo>
                    <a:cubicBezTo>
                      <a:pt x="8086" y="14835"/>
                      <a:pt x="17595" y="7955"/>
                      <a:pt x="29521" y="11234"/>
                    </a:cubicBezTo>
                    <a:cubicBezTo>
                      <a:pt x="35040" y="12752"/>
                      <a:pt x="37918" y="17804"/>
                      <a:pt x="37342" y="23385"/>
                    </a:cubicBezTo>
                    <a:cubicBezTo>
                      <a:pt x="36849" y="28206"/>
                      <a:pt x="34360" y="30501"/>
                      <a:pt x="30498" y="29256"/>
                    </a:cubicBezTo>
                    <a:cubicBezTo>
                      <a:pt x="27741" y="28364"/>
                      <a:pt x="24821" y="29851"/>
                      <a:pt x="23934" y="32608"/>
                    </a:cubicBezTo>
                    <a:cubicBezTo>
                      <a:pt x="23041" y="35365"/>
                      <a:pt x="24529" y="38280"/>
                      <a:pt x="27286" y="39172"/>
                    </a:cubicBezTo>
                    <a:cubicBezTo>
                      <a:pt x="38191" y="42700"/>
                      <a:pt x="46699" y="35401"/>
                      <a:pt x="47822" y="24508"/>
                    </a:cubicBezTo>
                    <a:cubicBezTo>
                      <a:pt x="48891" y="14106"/>
                      <a:pt x="43098" y="4142"/>
                      <a:pt x="32314" y="1178"/>
                    </a:cubicBezTo>
                    <a:cubicBezTo>
                      <a:pt x="27608" y="-121"/>
                      <a:pt x="22957" y="-333"/>
                      <a:pt x="18761" y="48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9" name="Google Shape;3039;p28">
                <a:extLst>
                  <a:ext uri="{FF2B5EF4-FFF2-40B4-BE49-F238E27FC236}">
                    <a16:creationId xmlns:a16="http://schemas.microsoft.com/office/drawing/2014/main" id="{344BA829-B70C-A5A8-8FDA-770C0157C50F}"/>
                  </a:ext>
                </a:extLst>
              </p:cNvPr>
              <p:cNvSpPr/>
              <p:nvPr/>
            </p:nvSpPr>
            <p:spPr>
              <a:xfrm>
                <a:off x="5265023" y="5837340"/>
                <a:ext cx="93525" cy="173823"/>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0" name="Google Shape;3040;p28">
                <a:extLst>
                  <a:ext uri="{FF2B5EF4-FFF2-40B4-BE49-F238E27FC236}">
                    <a16:creationId xmlns:a16="http://schemas.microsoft.com/office/drawing/2014/main" id="{C9BB5D2D-5207-CA16-7EC2-3C1C83CD3D72}"/>
                  </a:ext>
                </a:extLst>
              </p:cNvPr>
              <p:cNvSpPr/>
              <p:nvPr/>
            </p:nvSpPr>
            <p:spPr>
              <a:xfrm>
                <a:off x="5265023" y="6062825"/>
                <a:ext cx="93525" cy="173825"/>
              </a:xfrm>
              <a:custGeom>
                <a:avLst/>
                <a:gdLst/>
                <a:ahLst/>
                <a:cxnLst/>
                <a:rect l="l" t="t" r="r" b="b"/>
                <a:pathLst>
                  <a:path w="59665" h="110893" extrusionOk="0">
                    <a:moveTo>
                      <a:pt x="18761" y="478"/>
                    </a:moveTo>
                    <a:cubicBezTo>
                      <a:pt x="6191" y="2913"/>
                      <a:pt x="-2692" y="14329"/>
                      <a:pt x="744" y="32467"/>
                    </a:cubicBezTo>
                    <a:cubicBezTo>
                      <a:pt x="2536" y="41952"/>
                      <a:pt x="8395" y="47574"/>
                      <a:pt x="21560" y="55377"/>
                    </a:cubicBezTo>
                    <a:cubicBezTo>
                      <a:pt x="22295" y="55814"/>
                      <a:pt x="25896" y="57873"/>
                      <a:pt x="26867" y="58450"/>
                    </a:cubicBezTo>
                    <a:cubicBezTo>
                      <a:pt x="30674" y="60714"/>
                      <a:pt x="33370" y="62354"/>
                      <a:pt x="35805" y="64176"/>
                    </a:cubicBezTo>
                    <a:cubicBezTo>
                      <a:pt x="47391" y="72865"/>
                      <a:pt x="52006" y="83558"/>
                      <a:pt x="47124" y="91422"/>
                    </a:cubicBezTo>
                    <a:cubicBezTo>
                      <a:pt x="41458" y="100548"/>
                      <a:pt x="32788" y="102503"/>
                      <a:pt x="24912" y="98265"/>
                    </a:cubicBezTo>
                    <a:cubicBezTo>
                      <a:pt x="17577" y="94318"/>
                      <a:pt x="14516" y="86861"/>
                      <a:pt x="18062" y="80801"/>
                    </a:cubicBezTo>
                    <a:cubicBezTo>
                      <a:pt x="19526" y="78299"/>
                      <a:pt x="18749" y="75142"/>
                      <a:pt x="16247" y="73679"/>
                    </a:cubicBezTo>
                    <a:cubicBezTo>
                      <a:pt x="13751" y="72215"/>
                      <a:pt x="10448" y="72993"/>
                      <a:pt x="8984" y="75494"/>
                    </a:cubicBezTo>
                    <a:cubicBezTo>
                      <a:pt x="2123" y="87214"/>
                      <a:pt x="7879" y="100949"/>
                      <a:pt x="20023" y="107483"/>
                    </a:cubicBezTo>
                    <a:cubicBezTo>
                      <a:pt x="32641" y="114277"/>
                      <a:pt x="47385" y="110986"/>
                      <a:pt x="56062" y="97008"/>
                    </a:cubicBezTo>
                    <a:cubicBezTo>
                      <a:pt x="64472" y="83455"/>
                      <a:pt x="57489" y="67345"/>
                      <a:pt x="42090" y="55796"/>
                    </a:cubicBezTo>
                    <a:cubicBezTo>
                      <a:pt x="39297" y="5370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3"/>
                      <a:pt x="37342" y="23389"/>
                    </a:cubicBezTo>
                    <a:cubicBezTo>
                      <a:pt x="36849" y="28204"/>
                      <a:pt x="34360" y="30360"/>
                      <a:pt x="30498" y="29115"/>
                    </a:cubicBezTo>
                    <a:cubicBezTo>
                      <a:pt x="27741" y="28222"/>
                      <a:pt x="24821" y="29710"/>
                      <a:pt x="23934" y="32467"/>
                    </a:cubicBezTo>
                    <a:cubicBezTo>
                      <a:pt x="23041" y="35223"/>
                      <a:pt x="24529" y="38284"/>
                      <a:pt x="27286" y="39170"/>
                    </a:cubicBezTo>
                    <a:cubicBezTo>
                      <a:pt x="38191" y="42698"/>
                      <a:pt x="46699" y="35399"/>
                      <a:pt x="47822" y="24506"/>
                    </a:cubicBezTo>
                    <a:cubicBezTo>
                      <a:pt x="48891" y="14105"/>
                      <a:pt x="43098" y="4140"/>
                      <a:pt x="32314" y="1177"/>
                    </a:cubicBezTo>
                    <a:cubicBezTo>
                      <a:pt x="27608" y="-117"/>
                      <a:pt x="22957" y="-335"/>
                      <a:pt x="18761" y="47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1" name="Google Shape;3041;p28">
                <a:extLst>
                  <a:ext uri="{FF2B5EF4-FFF2-40B4-BE49-F238E27FC236}">
                    <a16:creationId xmlns:a16="http://schemas.microsoft.com/office/drawing/2014/main" id="{62DD994C-C036-04E3-28E7-558D25F6620D}"/>
                  </a:ext>
                </a:extLst>
              </p:cNvPr>
              <p:cNvSpPr/>
              <p:nvPr/>
            </p:nvSpPr>
            <p:spPr>
              <a:xfrm>
                <a:off x="4652008" y="5611851"/>
                <a:ext cx="93530" cy="173826"/>
              </a:xfrm>
              <a:custGeom>
                <a:avLst/>
                <a:gdLst/>
                <a:ahLst/>
                <a:cxnLst/>
                <a:rect l="l" t="t" r="r" b="b"/>
                <a:pathLst>
                  <a:path w="59668" h="110894" extrusionOk="0">
                    <a:moveTo>
                      <a:pt x="40904" y="480"/>
                    </a:moveTo>
                    <a:cubicBezTo>
                      <a:pt x="36714" y="-333"/>
                      <a:pt x="32057" y="-121"/>
                      <a:pt x="27351" y="1178"/>
                    </a:cubicBezTo>
                    <a:cubicBezTo>
                      <a:pt x="16573" y="4142"/>
                      <a:pt x="10780" y="14106"/>
                      <a:pt x="11848" y="24508"/>
                    </a:cubicBezTo>
                    <a:cubicBezTo>
                      <a:pt x="12966" y="35401"/>
                      <a:pt x="21473" y="42694"/>
                      <a:pt x="32385" y="39172"/>
                    </a:cubicBezTo>
                    <a:cubicBezTo>
                      <a:pt x="35135" y="38280"/>
                      <a:pt x="36623" y="35365"/>
                      <a:pt x="35736" y="32608"/>
                    </a:cubicBezTo>
                    <a:cubicBezTo>
                      <a:pt x="34844" y="29851"/>
                      <a:pt x="31923" y="28364"/>
                      <a:pt x="29166" y="29256"/>
                    </a:cubicBezTo>
                    <a:cubicBezTo>
                      <a:pt x="25310" y="30501"/>
                      <a:pt x="22821" y="28206"/>
                      <a:pt x="22323" y="23385"/>
                    </a:cubicBezTo>
                    <a:cubicBezTo>
                      <a:pt x="21752" y="17804"/>
                      <a:pt x="24630" y="12752"/>
                      <a:pt x="30144" y="11234"/>
                    </a:cubicBezTo>
                    <a:cubicBezTo>
                      <a:pt x="42070" y="7955"/>
                      <a:pt x="51579" y="14835"/>
                      <a:pt x="48585" y="30653"/>
                    </a:cubicBezTo>
                    <a:cubicBezTo>
                      <a:pt x="47547" y="36142"/>
                      <a:pt x="43327" y="39974"/>
                      <a:pt x="32664" y="46295"/>
                    </a:cubicBezTo>
                    <a:cubicBezTo>
                      <a:pt x="31953" y="46720"/>
                      <a:pt x="28498" y="48912"/>
                      <a:pt x="27490" y="49513"/>
                    </a:cubicBezTo>
                    <a:cubicBezTo>
                      <a:pt x="23386" y="51954"/>
                      <a:pt x="20368" y="53843"/>
                      <a:pt x="17575" y="55937"/>
                    </a:cubicBezTo>
                    <a:cubicBezTo>
                      <a:pt x="2182" y="67481"/>
                      <a:pt x="-4808" y="83457"/>
                      <a:pt x="3602" y="97010"/>
                    </a:cubicBezTo>
                    <a:cubicBezTo>
                      <a:pt x="12280" y="110988"/>
                      <a:pt x="27169" y="114279"/>
                      <a:pt x="39787" y="107484"/>
                    </a:cubicBezTo>
                    <a:cubicBezTo>
                      <a:pt x="51925" y="100944"/>
                      <a:pt x="57542" y="87355"/>
                      <a:pt x="50680" y="75636"/>
                    </a:cubicBezTo>
                    <a:cubicBezTo>
                      <a:pt x="49217" y="73134"/>
                      <a:pt x="45919" y="72217"/>
                      <a:pt x="43418" y="73680"/>
                    </a:cubicBezTo>
                    <a:cubicBezTo>
                      <a:pt x="40916" y="75144"/>
                      <a:pt x="40139" y="78441"/>
                      <a:pt x="41602" y="80943"/>
                    </a:cubicBezTo>
                    <a:cubicBezTo>
                      <a:pt x="45148" y="87003"/>
                      <a:pt x="42088" y="94314"/>
                      <a:pt x="34759" y="98267"/>
                    </a:cubicBezTo>
                    <a:cubicBezTo>
                      <a:pt x="26883" y="102505"/>
                      <a:pt x="18212" y="100544"/>
                      <a:pt x="12547" y="91417"/>
                    </a:cubicBezTo>
                    <a:cubicBezTo>
                      <a:pt x="7665" y="83554"/>
                      <a:pt x="12273" y="73006"/>
                      <a:pt x="23859" y="64317"/>
                    </a:cubicBezTo>
                    <a:cubicBezTo>
                      <a:pt x="26294" y="62495"/>
                      <a:pt x="28990" y="60716"/>
                      <a:pt x="32804" y="58451"/>
                    </a:cubicBezTo>
                    <a:cubicBezTo>
                      <a:pt x="33775" y="57875"/>
                      <a:pt x="37370" y="55816"/>
                      <a:pt x="38111" y="55379"/>
                    </a:cubicBezTo>
                    <a:cubicBezTo>
                      <a:pt x="51269" y="47570"/>
                      <a:pt x="57129" y="42093"/>
                      <a:pt x="58926" y="32608"/>
                    </a:cubicBezTo>
                    <a:cubicBezTo>
                      <a:pt x="62357" y="14470"/>
                      <a:pt x="53479" y="2915"/>
                      <a:pt x="40904" y="48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2" name="Google Shape;3042;p28">
                <a:extLst>
                  <a:ext uri="{FF2B5EF4-FFF2-40B4-BE49-F238E27FC236}">
                    <a16:creationId xmlns:a16="http://schemas.microsoft.com/office/drawing/2014/main" id="{CB2DFD5C-B8A4-2F62-2D94-29947C69FB88}"/>
                  </a:ext>
                </a:extLst>
              </p:cNvPr>
              <p:cNvSpPr/>
              <p:nvPr/>
            </p:nvSpPr>
            <p:spPr>
              <a:xfrm>
                <a:off x="4652008" y="5837340"/>
                <a:ext cx="93530" cy="173823"/>
              </a:xfrm>
              <a:custGeom>
                <a:avLst/>
                <a:gdLst/>
                <a:ahLst/>
                <a:cxnLst/>
                <a:rect l="l" t="t" r="r" b="b"/>
                <a:pathLst>
                  <a:path w="59668" h="110892" extrusionOk="0">
                    <a:moveTo>
                      <a:pt x="40904" y="479"/>
                    </a:moveTo>
                    <a:cubicBezTo>
                      <a:pt x="36714" y="-335"/>
                      <a:pt x="32057" y="-117"/>
                      <a:pt x="27351" y="1177"/>
                    </a:cubicBezTo>
                    <a:cubicBezTo>
                      <a:pt x="16573" y="4140"/>
                      <a:pt x="10780" y="14104"/>
                      <a:pt x="11848" y="24506"/>
                    </a:cubicBezTo>
                    <a:cubicBezTo>
                      <a:pt x="12966" y="35400"/>
                      <a:pt x="21473" y="42699"/>
                      <a:pt x="32385" y="39170"/>
                    </a:cubicBezTo>
                    <a:cubicBezTo>
                      <a:pt x="35135" y="38284"/>
                      <a:pt x="36623" y="35363"/>
                      <a:pt x="35736" y="32606"/>
                    </a:cubicBezTo>
                    <a:cubicBezTo>
                      <a:pt x="34844" y="29850"/>
                      <a:pt x="31923" y="28222"/>
                      <a:pt x="29166" y="29115"/>
                    </a:cubicBezTo>
                    <a:cubicBezTo>
                      <a:pt x="25310" y="30360"/>
                      <a:pt x="22821" y="28204"/>
                      <a:pt x="22323" y="23389"/>
                    </a:cubicBezTo>
                    <a:cubicBezTo>
                      <a:pt x="21752" y="17802"/>
                      <a:pt x="24630" y="12750"/>
                      <a:pt x="30144" y="11232"/>
                    </a:cubicBezTo>
                    <a:cubicBezTo>
                      <a:pt x="42070" y="7953"/>
                      <a:pt x="51579" y="14839"/>
                      <a:pt x="48585" y="30651"/>
                    </a:cubicBezTo>
                    <a:cubicBezTo>
                      <a:pt x="47547" y="36140"/>
                      <a:pt x="43327" y="39972"/>
                      <a:pt x="32664" y="46299"/>
                    </a:cubicBezTo>
                    <a:cubicBezTo>
                      <a:pt x="31953" y="46718"/>
                      <a:pt x="28498" y="48771"/>
                      <a:pt x="27490" y="49372"/>
                    </a:cubicBezTo>
                    <a:cubicBezTo>
                      <a:pt x="23386" y="51813"/>
                      <a:pt x="20368" y="53841"/>
                      <a:pt x="17575" y="55936"/>
                    </a:cubicBezTo>
                    <a:cubicBezTo>
                      <a:pt x="2182" y="67485"/>
                      <a:pt x="-4808" y="83455"/>
                      <a:pt x="3602" y="97008"/>
                    </a:cubicBezTo>
                    <a:cubicBezTo>
                      <a:pt x="12280" y="110986"/>
                      <a:pt x="27169" y="114277"/>
                      <a:pt x="39787" y="107482"/>
                    </a:cubicBezTo>
                    <a:cubicBezTo>
                      <a:pt x="51925" y="100949"/>
                      <a:pt x="57542" y="87214"/>
                      <a:pt x="50680" y="75494"/>
                    </a:cubicBezTo>
                    <a:cubicBezTo>
                      <a:pt x="49217" y="72992"/>
                      <a:pt x="45919" y="72215"/>
                      <a:pt x="43418" y="73679"/>
                    </a:cubicBezTo>
                    <a:cubicBezTo>
                      <a:pt x="40916" y="75142"/>
                      <a:pt x="40139" y="78300"/>
                      <a:pt x="41602" y="80801"/>
                    </a:cubicBezTo>
                    <a:cubicBezTo>
                      <a:pt x="45148" y="86861"/>
                      <a:pt x="42088" y="94318"/>
                      <a:pt x="34759" y="98265"/>
                    </a:cubicBezTo>
                    <a:cubicBezTo>
                      <a:pt x="26883" y="102503"/>
                      <a:pt x="18212" y="100542"/>
                      <a:pt x="12547" y="91415"/>
                    </a:cubicBezTo>
                    <a:cubicBezTo>
                      <a:pt x="7665" y="83552"/>
                      <a:pt x="12273" y="73005"/>
                      <a:pt x="23859" y="64315"/>
                    </a:cubicBezTo>
                    <a:cubicBezTo>
                      <a:pt x="26294" y="62494"/>
                      <a:pt x="28990" y="60715"/>
                      <a:pt x="32804" y="58450"/>
                    </a:cubicBezTo>
                    <a:cubicBezTo>
                      <a:pt x="33775" y="57873"/>
                      <a:pt x="37370" y="55814"/>
                      <a:pt x="38111" y="55377"/>
                    </a:cubicBezTo>
                    <a:cubicBezTo>
                      <a:pt x="51269" y="47568"/>
                      <a:pt x="57129" y="42091"/>
                      <a:pt x="58926" y="32606"/>
                    </a:cubicBezTo>
                    <a:cubicBezTo>
                      <a:pt x="62357" y="14469"/>
                      <a:pt x="53479" y="2914"/>
                      <a:pt x="40904" y="47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3" name="Google Shape;3043;p28">
                <a:extLst>
                  <a:ext uri="{FF2B5EF4-FFF2-40B4-BE49-F238E27FC236}">
                    <a16:creationId xmlns:a16="http://schemas.microsoft.com/office/drawing/2014/main" id="{6B61E23E-31AF-729F-79A4-AC019D635AA9}"/>
                  </a:ext>
                </a:extLst>
              </p:cNvPr>
              <p:cNvSpPr/>
              <p:nvPr/>
            </p:nvSpPr>
            <p:spPr>
              <a:xfrm>
                <a:off x="4652008" y="6062825"/>
                <a:ext cx="93530" cy="173825"/>
              </a:xfrm>
              <a:custGeom>
                <a:avLst/>
                <a:gdLst/>
                <a:ahLst/>
                <a:cxnLst/>
                <a:rect l="l" t="t" r="r" b="b"/>
                <a:pathLst>
                  <a:path w="59668" h="110893" extrusionOk="0">
                    <a:moveTo>
                      <a:pt x="40904" y="478"/>
                    </a:moveTo>
                    <a:cubicBezTo>
                      <a:pt x="36714" y="-335"/>
                      <a:pt x="32057" y="-117"/>
                      <a:pt x="27351" y="1177"/>
                    </a:cubicBezTo>
                    <a:cubicBezTo>
                      <a:pt x="16573" y="4140"/>
                      <a:pt x="10780" y="14105"/>
                      <a:pt x="11848" y="24506"/>
                    </a:cubicBezTo>
                    <a:cubicBezTo>
                      <a:pt x="12966" y="35399"/>
                      <a:pt x="21473" y="42698"/>
                      <a:pt x="32385" y="39170"/>
                    </a:cubicBezTo>
                    <a:cubicBezTo>
                      <a:pt x="35135" y="38284"/>
                      <a:pt x="36623" y="35223"/>
                      <a:pt x="35736" y="32467"/>
                    </a:cubicBezTo>
                    <a:cubicBezTo>
                      <a:pt x="34844" y="29710"/>
                      <a:pt x="31923" y="28222"/>
                      <a:pt x="29166" y="29115"/>
                    </a:cubicBezTo>
                    <a:cubicBezTo>
                      <a:pt x="25310" y="30360"/>
                      <a:pt x="22821" y="28204"/>
                      <a:pt x="22323" y="23389"/>
                    </a:cubicBezTo>
                    <a:cubicBezTo>
                      <a:pt x="21752" y="17803"/>
                      <a:pt x="24630" y="12750"/>
                      <a:pt x="30144" y="11232"/>
                    </a:cubicBezTo>
                    <a:cubicBezTo>
                      <a:pt x="42070" y="7953"/>
                      <a:pt x="51579" y="14839"/>
                      <a:pt x="48585" y="30651"/>
                    </a:cubicBezTo>
                    <a:cubicBezTo>
                      <a:pt x="47547" y="36140"/>
                      <a:pt x="43327" y="39972"/>
                      <a:pt x="32664" y="46299"/>
                    </a:cubicBezTo>
                    <a:cubicBezTo>
                      <a:pt x="31953" y="46718"/>
                      <a:pt x="28498" y="48771"/>
                      <a:pt x="27490" y="49372"/>
                    </a:cubicBezTo>
                    <a:cubicBezTo>
                      <a:pt x="23386" y="51813"/>
                      <a:pt x="20368" y="53701"/>
                      <a:pt x="17575" y="55796"/>
                    </a:cubicBezTo>
                    <a:cubicBezTo>
                      <a:pt x="2182" y="67345"/>
                      <a:pt x="-4808" y="83455"/>
                      <a:pt x="3602" y="97008"/>
                    </a:cubicBezTo>
                    <a:cubicBezTo>
                      <a:pt x="12280" y="110986"/>
                      <a:pt x="27169" y="114277"/>
                      <a:pt x="39787" y="107483"/>
                    </a:cubicBezTo>
                    <a:cubicBezTo>
                      <a:pt x="51925" y="100949"/>
                      <a:pt x="57542" y="87214"/>
                      <a:pt x="50680" y="75494"/>
                    </a:cubicBezTo>
                    <a:cubicBezTo>
                      <a:pt x="49217" y="72993"/>
                      <a:pt x="45919" y="72215"/>
                      <a:pt x="43418" y="73679"/>
                    </a:cubicBezTo>
                    <a:cubicBezTo>
                      <a:pt x="40916" y="75142"/>
                      <a:pt x="40139" y="78299"/>
                      <a:pt x="41602" y="80801"/>
                    </a:cubicBezTo>
                    <a:cubicBezTo>
                      <a:pt x="45148" y="86861"/>
                      <a:pt x="42088" y="94318"/>
                      <a:pt x="34759" y="98265"/>
                    </a:cubicBezTo>
                    <a:cubicBezTo>
                      <a:pt x="26883" y="102503"/>
                      <a:pt x="18212" y="100548"/>
                      <a:pt x="12547" y="91422"/>
                    </a:cubicBezTo>
                    <a:cubicBezTo>
                      <a:pt x="7665" y="83558"/>
                      <a:pt x="12273" y="72865"/>
                      <a:pt x="23859" y="64176"/>
                    </a:cubicBezTo>
                    <a:cubicBezTo>
                      <a:pt x="26294" y="62354"/>
                      <a:pt x="28990" y="60714"/>
                      <a:pt x="32804" y="58450"/>
                    </a:cubicBezTo>
                    <a:cubicBezTo>
                      <a:pt x="33775" y="57873"/>
                      <a:pt x="37370" y="55814"/>
                      <a:pt x="38111" y="55377"/>
                    </a:cubicBezTo>
                    <a:cubicBezTo>
                      <a:pt x="51269" y="47574"/>
                      <a:pt x="57129" y="41952"/>
                      <a:pt x="58926" y="32467"/>
                    </a:cubicBezTo>
                    <a:cubicBezTo>
                      <a:pt x="62357" y="14329"/>
                      <a:pt x="53479" y="2913"/>
                      <a:pt x="40904" y="47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28">
                <a:extLst>
                  <a:ext uri="{FF2B5EF4-FFF2-40B4-BE49-F238E27FC236}">
                    <a16:creationId xmlns:a16="http://schemas.microsoft.com/office/drawing/2014/main" id="{95C538A5-FCDA-B2C5-6B39-87E5638A7714}"/>
                  </a:ext>
                </a:extLst>
              </p:cNvPr>
              <p:cNvSpPr/>
              <p:nvPr/>
            </p:nvSpPr>
            <p:spPr>
              <a:xfrm>
                <a:off x="5026049" y="5144362"/>
                <a:ext cx="243323" cy="210553"/>
              </a:xfrm>
              <a:custGeom>
                <a:avLst/>
                <a:gdLst/>
                <a:ahLst/>
                <a:cxnLst/>
                <a:rect l="l" t="t" r="r" b="b"/>
                <a:pathLst>
                  <a:path w="155230" h="134324" extrusionOk="0">
                    <a:moveTo>
                      <a:pt x="113275" y="111"/>
                    </a:moveTo>
                    <a:cubicBezTo>
                      <a:pt x="108830" y="476"/>
                      <a:pt x="104270" y="1842"/>
                      <a:pt x="99582" y="4161"/>
                    </a:cubicBezTo>
                    <a:cubicBezTo>
                      <a:pt x="84681" y="11545"/>
                      <a:pt x="75069" y="26610"/>
                      <a:pt x="77231" y="41044"/>
                    </a:cubicBezTo>
                    <a:cubicBezTo>
                      <a:pt x="77662" y="43904"/>
                      <a:pt x="80376" y="45944"/>
                      <a:pt x="83242" y="45513"/>
                    </a:cubicBezTo>
                    <a:cubicBezTo>
                      <a:pt x="86108" y="45082"/>
                      <a:pt x="88003" y="42367"/>
                      <a:pt x="87572" y="39507"/>
                    </a:cubicBezTo>
                    <a:cubicBezTo>
                      <a:pt x="86139" y="29962"/>
                      <a:pt x="93097" y="19020"/>
                      <a:pt x="104197" y="13519"/>
                    </a:cubicBezTo>
                    <a:cubicBezTo>
                      <a:pt x="131079" y="202"/>
                      <a:pt x="155975" y="37352"/>
                      <a:pt x="139537" y="62977"/>
                    </a:cubicBezTo>
                    <a:cubicBezTo>
                      <a:pt x="126664" y="83039"/>
                      <a:pt x="111138" y="84970"/>
                      <a:pt x="75415" y="77362"/>
                    </a:cubicBezTo>
                    <a:cubicBezTo>
                      <a:pt x="74632" y="77198"/>
                      <a:pt x="74019" y="77101"/>
                      <a:pt x="72622" y="76803"/>
                    </a:cubicBezTo>
                    <a:cubicBezTo>
                      <a:pt x="46080" y="71107"/>
                      <a:pt x="34896" y="69996"/>
                      <a:pt x="21774" y="74289"/>
                    </a:cubicBezTo>
                    <a:cubicBezTo>
                      <a:pt x="-4683" y="82948"/>
                      <a:pt x="-7221" y="119132"/>
                      <a:pt x="15210" y="133523"/>
                    </a:cubicBezTo>
                    <a:cubicBezTo>
                      <a:pt x="17644" y="135084"/>
                      <a:pt x="20911" y="134282"/>
                      <a:pt x="22472" y="131841"/>
                    </a:cubicBezTo>
                    <a:cubicBezTo>
                      <a:pt x="24038" y="129406"/>
                      <a:pt x="23237" y="126145"/>
                      <a:pt x="20796" y="124579"/>
                    </a:cubicBezTo>
                    <a:cubicBezTo>
                      <a:pt x="5531" y="114785"/>
                      <a:pt x="7279" y="90004"/>
                      <a:pt x="24986" y="84205"/>
                    </a:cubicBezTo>
                    <a:cubicBezTo>
                      <a:pt x="35648" y="80720"/>
                      <a:pt x="45923" y="81721"/>
                      <a:pt x="70527" y="87004"/>
                    </a:cubicBezTo>
                    <a:cubicBezTo>
                      <a:pt x="71924" y="87302"/>
                      <a:pt x="72531" y="87533"/>
                      <a:pt x="73320" y="87702"/>
                    </a:cubicBezTo>
                    <a:cubicBezTo>
                      <a:pt x="92017" y="91680"/>
                      <a:pt x="102218" y="92870"/>
                      <a:pt x="113136" y="91473"/>
                    </a:cubicBezTo>
                    <a:cubicBezTo>
                      <a:pt x="127757" y="89603"/>
                      <a:pt x="139489" y="82359"/>
                      <a:pt x="148336" y="68563"/>
                    </a:cubicBezTo>
                    <a:cubicBezTo>
                      <a:pt x="167293" y="39016"/>
                      <a:pt x="144383" y="-2427"/>
                      <a:pt x="113275" y="11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5" name="Google Shape;3045;p28">
                <a:extLst>
                  <a:ext uri="{FF2B5EF4-FFF2-40B4-BE49-F238E27FC236}">
                    <a16:creationId xmlns:a16="http://schemas.microsoft.com/office/drawing/2014/main" id="{E393654D-1539-B166-E268-58CD7D73FC5B}"/>
                  </a:ext>
                </a:extLst>
              </p:cNvPr>
              <p:cNvSpPr/>
              <p:nvPr/>
            </p:nvSpPr>
            <p:spPr>
              <a:xfrm>
                <a:off x="5073777" y="5374033"/>
                <a:ext cx="164901" cy="106730"/>
              </a:xfrm>
              <a:custGeom>
                <a:avLst/>
                <a:gdLst/>
                <a:ahLst/>
                <a:cxnLst/>
                <a:rect l="l" t="t" r="r" b="b"/>
                <a:pathLst>
                  <a:path w="105200" h="68089" extrusionOk="0">
                    <a:moveTo>
                      <a:pt x="25017" y="515"/>
                    </a:moveTo>
                    <a:cubicBezTo>
                      <a:pt x="22042" y="-219"/>
                      <a:pt x="18897" y="-165"/>
                      <a:pt x="15514" y="655"/>
                    </a:cubicBezTo>
                    <a:cubicBezTo>
                      <a:pt x="9740" y="2058"/>
                      <a:pt x="4141" y="6812"/>
                      <a:pt x="1548" y="12532"/>
                    </a:cubicBezTo>
                    <a:cubicBezTo>
                      <a:pt x="-1725" y="19746"/>
                      <a:pt x="152" y="27373"/>
                      <a:pt x="7554" y="32364"/>
                    </a:cubicBezTo>
                    <a:cubicBezTo>
                      <a:pt x="9952" y="33985"/>
                      <a:pt x="13334" y="33372"/>
                      <a:pt x="14956" y="30968"/>
                    </a:cubicBezTo>
                    <a:cubicBezTo>
                      <a:pt x="16577" y="28569"/>
                      <a:pt x="15824" y="25326"/>
                      <a:pt x="13420" y="23705"/>
                    </a:cubicBezTo>
                    <a:cubicBezTo>
                      <a:pt x="10347" y="21634"/>
                      <a:pt x="9843" y="19509"/>
                      <a:pt x="11045" y="16862"/>
                    </a:cubicBezTo>
                    <a:cubicBezTo>
                      <a:pt x="12320" y="14044"/>
                      <a:pt x="15429" y="11482"/>
                      <a:pt x="18028" y="10856"/>
                    </a:cubicBezTo>
                    <a:cubicBezTo>
                      <a:pt x="24872" y="9199"/>
                      <a:pt x="32012" y="16254"/>
                      <a:pt x="45966" y="36979"/>
                    </a:cubicBezTo>
                    <a:cubicBezTo>
                      <a:pt x="51856" y="45717"/>
                      <a:pt x="53593" y="48042"/>
                      <a:pt x="56447" y="51783"/>
                    </a:cubicBezTo>
                    <a:cubicBezTo>
                      <a:pt x="63891" y="61553"/>
                      <a:pt x="70061" y="66939"/>
                      <a:pt x="77262" y="67850"/>
                    </a:cubicBezTo>
                    <a:cubicBezTo>
                      <a:pt x="93937" y="69951"/>
                      <a:pt x="105158" y="57983"/>
                      <a:pt x="105201" y="42705"/>
                    </a:cubicBezTo>
                    <a:cubicBezTo>
                      <a:pt x="105243" y="27154"/>
                      <a:pt x="93548" y="16558"/>
                      <a:pt x="77262" y="22029"/>
                    </a:cubicBezTo>
                    <a:cubicBezTo>
                      <a:pt x="74518" y="22952"/>
                      <a:pt x="73127" y="25988"/>
                      <a:pt x="74050" y="28733"/>
                    </a:cubicBezTo>
                    <a:cubicBezTo>
                      <a:pt x="74973" y="31483"/>
                      <a:pt x="77869" y="32868"/>
                      <a:pt x="80614" y="31945"/>
                    </a:cubicBezTo>
                    <a:cubicBezTo>
                      <a:pt x="89468" y="28976"/>
                      <a:pt x="94750" y="33797"/>
                      <a:pt x="94726" y="42705"/>
                    </a:cubicBezTo>
                    <a:cubicBezTo>
                      <a:pt x="94696" y="52105"/>
                      <a:pt x="88563" y="58760"/>
                      <a:pt x="78659" y="57515"/>
                    </a:cubicBezTo>
                    <a:cubicBezTo>
                      <a:pt x="75149" y="57072"/>
                      <a:pt x="70522" y="53149"/>
                      <a:pt x="64687" y="45498"/>
                    </a:cubicBezTo>
                    <a:cubicBezTo>
                      <a:pt x="62015" y="41989"/>
                      <a:pt x="60521" y="39651"/>
                      <a:pt x="54771" y="31107"/>
                    </a:cubicBezTo>
                    <a:cubicBezTo>
                      <a:pt x="42026" y="12180"/>
                      <a:pt x="33937" y="2720"/>
                      <a:pt x="25017" y="51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6" name="Google Shape;3046;p28">
                <a:extLst>
                  <a:ext uri="{FF2B5EF4-FFF2-40B4-BE49-F238E27FC236}">
                    <a16:creationId xmlns:a16="http://schemas.microsoft.com/office/drawing/2014/main" id="{BD307788-65B3-66EA-1501-065A27719D1E}"/>
                  </a:ext>
                </a:extLst>
              </p:cNvPr>
              <p:cNvSpPr/>
              <p:nvPr/>
            </p:nvSpPr>
            <p:spPr>
              <a:xfrm>
                <a:off x="4716494" y="5144362"/>
                <a:ext cx="243270" cy="210553"/>
              </a:xfrm>
              <a:custGeom>
                <a:avLst/>
                <a:gdLst/>
                <a:ahLst/>
                <a:cxnLst/>
                <a:rect l="l" t="t" r="r" b="b"/>
                <a:pathLst>
                  <a:path w="155196" h="134324" extrusionOk="0">
                    <a:moveTo>
                      <a:pt x="41844" y="111"/>
                    </a:moveTo>
                    <a:cubicBezTo>
                      <a:pt x="10730" y="-2427"/>
                      <a:pt x="-12041" y="39016"/>
                      <a:pt x="6916" y="68563"/>
                    </a:cubicBezTo>
                    <a:cubicBezTo>
                      <a:pt x="15770" y="82359"/>
                      <a:pt x="27361" y="89603"/>
                      <a:pt x="41983" y="91473"/>
                    </a:cubicBezTo>
                    <a:cubicBezTo>
                      <a:pt x="52901" y="92870"/>
                      <a:pt x="63242" y="91680"/>
                      <a:pt x="81932" y="87702"/>
                    </a:cubicBezTo>
                    <a:cubicBezTo>
                      <a:pt x="82728" y="87533"/>
                      <a:pt x="83335" y="87302"/>
                      <a:pt x="84725" y="87004"/>
                    </a:cubicBezTo>
                    <a:cubicBezTo>
                      <a:pt x="109336" y="81721"/>
                      <a:pt x="119470" y="80720"/>
                      <a:pt x="130127" y="84205"/>
                    </a:cubicBezTo>
                    <a:cubicBezTo>
                      <a:pt x="147840" y="90004"/>
                      <a:pt x="149589" y="114785"/>
                      <a:pt x="134323" y="124579"/>
                    </a:cubicBezTo>
                    <a:cubicBezTo>
                      <a:pt x="131882" y="126145"/>
                      <a:pt x="131220" y="129406"/>
                      <a:pt x="132787" y="131841"/>
                    </a:cubicBezTo>
                    <a:cubicBezTo>
                      <a:pt x="134347" y="134282"/>
                      <a:pt x="137608" y="135084"/>
                      <a:pt x="140049" y="133523"/>
                    </a:cubicBezTo>
                    <a:cubicBezTo>
                      <a:pt x="162474" y="119132"/>
                      <a:pt x="159802" y="82948"/>
                      <a:pt x="133346" y="74289"/>
                    </a:cubicBezTo>
                    <a:cubicBezTo>
                      <a:pt x="120223" y="69996"/>
                      <a:pt x="109039" y="71107"/>
                      <a:pt x="82491" y="76803"/>
                    </a:cubicBezTo>
                    <a:cubicBezTo>
                      <a:pt x="81100" y="77101"/>
                      <a:pt x="80481" y="77198"/>
                      <a:pt x="79698" y="77362"/>
                    </a:cubicBezTo>
                    <a:cubicBezTo>
                      <a:pt x="43975" y="84970"/>
                      <a:pt x="28594" y="83039"/>
                      <a:pt x="15721" y="62977"/>
                    </a:cubicBezTo>
                    <a:cubicBezTo>
                      <a:pt x="-722" y="37352"/>
                      <a:pt x="24034" y="202"/>
                      <a:pt x="50922" y="13519"/>
                    </a:cubicBezTo>
                    <a:cubicBezTo>
                      <a:pt x="62022" y="19020"/>
                      <a:pt x="68974" y="29962"/>
                      <a:pt x="67547" y="39507"/>
                    </a:cubicBezTo>
                    <a:cubicBezTo>
                      <a:pt x="67116" y="42367"/>
                      <a:pt x="69150" y="45082"/>
                      <a:pt x="72016" y="45513"/>
                    </a:cubicBezTo>
                    <a:cubicBezTo>
                      <a:pt x="74882" y="45944"/>
                      <a:pt x="77451" y="43904"/>
                      <a:pt x="77882" y="41044"/>
                    </a:cubicBezTo>
                    <a:cubicBezTo>
                      <a:pt x="80050" y="26610"/>
                      <a:pt x="70577" y="11545"/>
                      <a:pt x="55670" y="4161"/>
                    </a:cubicBezTo>
                    <a:cubicBezTo>
                      <a:pt x="50988" y="1842"/>
                      <a:pt x="46289" y="476"/>
                      <a:pt x="41844" y="11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7" name="Google Shape;3047;p28">
                <a:extLst>
                  <a:ext uri="{FF2B5EF4-FFF2-40B4-BE49-F238E27FC236}">
                    <a16:creationId xmlns:a16="http://schemas.microsoft.com/office/drawing/2014/main" id="{D4377FAE-5912-3B88-7432-9DB292D78850}"/>
                  </a:ext>
                </a:extLst>
              </p:cNvPr>
              <p:cNvSpPr/>
              <p:nvPr/>
            </p:nvSpPr>
            <p:spPr>
              <a:xfrm>
                <a:off x="4747068" y="5374033"/>
                <a:ext cx="165070" cy="106730"/>
              </a:xfrm>
              <a:custGeom>
                <a:avLst/>
                <a:gdLst/>
                <a:ahLst/>
                <a:cxnLst/>
                <a:rect l="l" t="t" r="r" b="b"/>
                <a:pathLst>
                  <a:path w="105308" h="68089" extrusionOk="0">
                    <a:moveTo>
                      <a:pt x="80183" y="515"/>
                    </a:moveTo>
                    <a:cubicBezTo>
                      <a:pt x="71257" y="2720"/>
                      <a:pt x="63315" y="12180"/>
                      <a:pt x="50569" y="31107"/>
                    </a:cubicBezTo>
                    <a:cubicBezTo>
                      <a:pt x="44819" y="39651"/>
                      <a:pt x="43186" y="41989"/>
                      <a:pt x="40508" y="45498"/>
                    </a:cubicBezTo>
                    <a:cubicBezTo>
                      <a:pt x="34678" y="53149"/>
                      <a:pt x="30191" y="57072"/>
                      <a:pt x="26681" y="57515"/>
                    </a:cubicBezTo>
                    <a:cubicBezTo>
                      <a:pt x="16771" y="58760"/>
                      <a:pt x="10505" y="52105"/>
                      <a:pt x="10475" y="42705"/>
                    </a:cubicBezTo>
                    <a:cubicBezTo>
                      <a:pt x="10450" y="33797"/>
                      <a:pt x="15733" y="28976"/>
                      <a:pt x="24586" y="31945"/>
                    </a:cubicBezTo>
                    <a:cubicBezTo>
                      <a:pt x="27331" y="32868"/>
                      <a:pt x="30367" y="31483"/>
                      <a:pt x="31290" y="28733"/>
                    </a:cubicBezTo>
                    <a:cubicBezTo>
                      <a:pt x="32213" y="25988"/>
                      <a:pt x="30683" y="22952"/>
                      <a:pt x="27938" y="22029"/>
                    </a:cubicBezTo>
                    <a:cubicBezTo>
                      <a:pt x="11653" y="16558"/>
                      <a:pt x="-48" y="27154"/>
                      <a:pt x="0" y="42705"/>
                    </a:cubicBezTo>
                    <a:cubicBezTo>
                      <a:pt x="43" y="57983"/>
                      <a:pt x="11264" y="69951"/>
                      <a:pt x="27938" y="67850"/>
                    </a:cubicBezTo>
                    <a:cubicBezTo>
                      <a:pt x="35140" y="66939"/>
                      <a:pt x="41449" y="61553"/>
                      <a:pt x="48893" y="51783"/>
                    </a:cubicBezTo>
                    <a:cubicBezTo>
                      <a:pt x="51741" y="48042"/>
                      <a:pt x="53344" y="45717"/>
                      <a:pt x="59228" y="36979"/>
                    </a:cubicBezTo>
                    <a:cubicBezTo>
                      <a:pt x="73182" y="16254"/>
                      <a:pt x="80329" y="9199"/>
                      <a:pt x="87166" y="10856"/>
                    </a:cubicBezTo>
                    <a:cubicBezTo>
                      <a:pt x="89771" y="11482"/>
                      <a:pt x="92880" y="14044"/>
                      <a:pt x="94155" y="16862"/>
                    </a:cubicBezTo>
                    <a:cubicBezTo>
                      <a:pt x="95352" y="19509"/>
                      <a:pt x="94848" y="21634"/>
                      <a:pt x="91781" y="23705"/>
                    </a:cubicBezTo>
                    <a:cubicBezTo>
                      <a:pt x="89377" y="25326"/>
                      <a:pt x="88763" y="28569"/>
                      <a:pt x="90385" y="30968"/>
                    </a:cubicBezTo>
                    <a:cubicBezTo>
                      <a:pt x="92000" y="33372"/>
                      <a:pt x="95242" y="33985"/>
                      <a:pt x="97647" y="32364"/>
                    </a:cubicBezTo>
                    <a:cubicBezTo>
                      <a:pt x="105049" y="27373"/>
                      <a:pt x="107065" y="19746"/>
                      <a:pt x="103792" y="12532"/>
                    </a:cubicBezTo>
                    <a:cubicBezTo>
                      <a:pt x="101199" y="6812"/>
                      <a:pt x="95461" y="2058"/>
                      <a:pt x="89686" y="655"/>
                    </a:cubicBezTo>
                    <a:cubicBezTo>
                      <a:pt x="86304" y="-165"/>
                      <a:pt x="83159" y="-219"/>
                      <a:pt x="80183" y="51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8" name="Google Shape;3048;p28">
                <a:extLst>
                  <a:ext uri="{FF2B5EF4-FFF2-40B4-BE49-F238E27FC236}">
                    <a16:creationId xmlns:a16="http://schemas.microsoft.com/office/drawing/2014/main" id="{3F47583D-2506-7073-92DE-05B7BB76B31A}"/>
                  </a:ext>
                </a:extLst>
              </p:cNvPr>
              <p:cNvSpPr/>
              <p:nvPr/>
            </p:nvSpPr>
            <p:spPr>
              <a:xfrm>
                <a:off x="4816973" y="4712406"/>
                <a:ext cx="337218" cy="337218"/>
              </a:xfrm>
              <a:custGeom>
                <a:avLst/>
                <a:gdLst/>
                <a:ahLst/>
                <a:cxnLst/>
                <a:rect l="l" t="t" r="r" b="b"/>
                <a:pathLst>
                  <a:path w="215131" h="215131" extrusionOk="0">
                    <a:moveTo>
                      <a:pt x="107563" y="0"/>
                    </a:moveTo>
                    <a:cubicBezTo>
                      <a:pt x="48159" y="0"/>
                      <a:pt x="0" y="48164"/>
                      <a:pt x="0" y="107569"/>
                    </a:cubicBezTo>
                    <a:cubicBezTo>
                      <a:pt x="0" y="166973"/>
                      <a:pt x="48159" y="215131"/>
                      <a:pt x="107563" y="215131"/>
                    </a:cubicBezTo>
                    <a:cubicBezTo>
                      <a:pt x="166967" y="215131"/>
                      <a:pt x="215132" y="166973"/>
                      <a:pt x="215132" y="107569"/>
                    </a:cubicBezTo>
                    <a:cubicBezTo>
                      <a:pt x="215132" y="48164"/>
                      <a:pt x="166967" y="0"/>
                      <a:pt x="107563" y="0"/>
                    </a:cubicBezTo>
                    <a:close/>
                    <a:moveTo>
                      <a:pt x="101976" y="11877"/>
                    </a:moveTo>
                    <a:lnTo>
                      <a:pt x="101976" y="101982"/>
                    </a:lnTo>
                    <a:lnTo>
                      <a:pt x="11871" y="101982"/>
                    </a:lnTo>
                    <a:cubicBezTo>
                      <a:pt x="14707" y="53320"/>
                      <a:pt x="53314" y="14707"/>
                      <a:pt x="101976" y="11877"/>
                    </a:cubicBezTo>
                    <a:close/>
                    <a:moveTo>
                      <a:pt x="113149" y="11877"/>
                    </a:moveTo>
                    <a:cubicBezTo>
                      <a:pt x="161824" y="14713"/>
                      <a:pt x="200552" y="53320"/>
                      <a:pt x="203394" y="101982"/>
                    </a:cubicBezTo>
                    <a:lnTo>
                      <a:pt x="113149" y="101982"/>
                    </a:lnTo>
                    <a:lnTo>
                      <a:pt x="113149" y="11877"/>
                    </a:lnTo>
                    <a:close/>
                    <a:moveTo>
                      <a:pt x="11871" y="113295"/>
                    </a:moveTo>
                    <a:lnTo>
                      <a:pt x="101976" y="113295"/>
                    </a:lnTo>
                    <a:lnTo>
                      <a:pt x="101976" y="203400"/>
                    </a:lnTo>
                    <a:cubicBezTo>
                      <a:pt x="53363" y="200558"/>
                      <a:pt x="14774" y="161903"/>
                      <a:pt x="11871" y="113295"/>
                    </a:cubicBezTo>
                    <a:close/>
                    <a:moveTo>
                      <a:pt x="113149" y="113295"/>
                    </a:moveTo>
                    <a:lnTo>
                      <a:pt x="203394" y="113295"/>
                    </a:lnTo>
                    <a:cubicBezTo>
                      <a:pt x="200486" y="161903"/>
                      <a:pt x="161775" y="200558"/>
                      <a:pt x="113149" y="203400"/>
                    </a:cubicBezTo>
                    <a:lnTo>
                      <a:pt x="113149" y="113295"/>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9" name="Google Shape;3049;p28">
                <a:extLst>
                  <a:ext uri="{FF2B5EF4-FFF2-40B4-BE49-F238E27FC236}">
                    <a16:creationId xmlns:a16="http://schemas.microsoft.com/office/drawing/2014/main" id="{3B5E0EA7-9ED2-CE52-ACCE-68E112B84CAF}"/>
                  </a:ext>
                </a:extLst>
              </p:cNvPr>
              <p:cNvSpPr/>
              <p:nvPr/>
            </p:nvSpPr>
            <p:spPr>
              <a:xfrm>
                <a:off x="4773576" y="5564383"/>
                <a:ext cx="477150" cy="715399"/>
              </a:xfrm>
              <a:custGeom>
                <a:avLst/>
                <a:gdLst/>
                <a:ahLst/>
                <a:cxnLst/>
                <a:rect l="l" t="t" r="r" b="b"/>
                <a:pathLst>
                  <a:path w="304402" h="456395" extrusionOk="0">
                    <a:moveTo>
                      <a:pt x="152133" y="4"/>
                    </a:moveTo>
                    <a:cubicBezTo>
                      <a:pt x="119064" y="338"/>
                      <a:pt x="100519" y="15476"/>
                      <a:pt x="94435" y="40099"/>
                    </a:cubicBezTo>
                    <a:cubicBezTo>
                      <a:pt x="92000" y="49960"/>
                      <a:pt x="92127" y="60307"/>
                      <a:pt x="93318" y="70131"/>
                    </a:cubicBezTo>
                    <a:cubicBezTo>
                      <a:pt x="91903" y="69840"/>
                      <a:pt x="90658" y="69573"/>
                      <a:pt x="89128" y="69293"/>
                    </a:cubicBezTo>
                    <a:cubicBezTo>
                      <a:pt x="80086" y="67648"/>
                      <a:pt x="70972" y="66677"/>
                      <a:pt x="62446" y="66640"/>
                    </a:cubicBezTo>
                    <a:cubicBezTo>
                      <a:pt x="51444" y="66598"/>
                      <a:pt x="42099" y="68146"/>
                      <a:pt x="34788" y="71807"/>
                    </a:cubicBezTo>
                    <a:cubicBezTo>
                      <a:pt x="10128" y="84164"/>
                      <a:pt x="73" y="107445"/>
                      <a:pt x="419" y="153114"/>
                    </a:cubicBezTo>
                    <a:cubicBezTo>
                      <a:pt x="656" y="183426"/>
                      <a:pt x="626" y="224669"/>
                      <a:pt x="559" y="274090"/>
                    </a:cubicBezTo>
                    <a:cubicBezTo>
                      <a:pt x="516" y="308610"/>
                      <a:pt x="6" y="450590"/>
                      <a:pt x="0" y="450803"/>
                    </a:cubicBezTo>
                    <a:cubicBezTo>
                      <a:pt x="-18" y="453930"/>
                      <a:pt x="2605" y="456420"/>
                      <a:pt x="5732" y="456395"/>
                    </a:cubicBezTo>
                    <a:lnTo>
                      <a:pt x="297416" y="454015"/>
                    </a:lnTo>
                    <a:cubicBezTo>
                      <a:pt x="300458" y="453991"/>
                      <a:pt x="302948" y="451611"/>
                      <a:pt x="303002" y="448568"/>
                    </a:cubicBezTo>
                    <a:cubicBezTo>
                      <a:pt x="303014" y="447949"/>
                      <a:pt x="303543" y="411832"/>
                      <a:pt x="303700" y="398697"/>
                    </a:cubicBezTo>
                    <a:cubicBezTo>
                      <a:pt x="304180" y="358943"/>
                      <a:pt x="304435" y="319000"/>
                      <a:pt x="304399" y="281772"/>
                    </a:cubicBezTo>
                    <a:cubicBezTo>
                      <a:pt x="304356" y="233728"/>
                      <a:pt x="303907" y="193870"/>
                      <a:pt x="302723" y="164985"/>
                    </a:cubicBezTo>
                    <a:cubicBezTo>
                      <a:pt x="302620" y="162392"/>
                      <a:pt x="302553" y="160061"/>
                      <a:pt x="302444" y="155349"/>
                    </a:cubicBezTo>
                    <a:cubicBezTo>
                      <a:pt x="302152" y="142664"/>
                      <a:pt x="301891" y="137259"/>
                      <a:pt x="301187" y="130064"/>
                    </a:cubicBezTo>
                    <a:cubicBezTo>
                      <a:pt x="298746" y="105010"/>
                      <a:pt x="291471" y="87025"/>
                      <a:pt x="275623" y="74740"/>
                    </a:cubicBezTo>
                    <a:cubicBezTo>
                      <a:pt x="268342" y="69099"/>
                      <a:pt x="259781" y="65705"/>
                      <a:pt x="250338" y="64266"/>
                    </a:cubicBezTo>
                    <a:cubicBezTo>
                      <a:pt x="238242" y="62420"/>
                      <a:pt x="225460" y="63743"/>
                      <a:pt x="213037" y="67199"/>
                    </a:cubicBezTo>
                    <a:cubicBezTo>
                      <a:pt x="211330" y="67678"/>
                      <a:pt x="210693" y="67994"/>
                      <a:pt x="209266" y="68456"/>
                    </a:cubicBezTo>
                    <a:cubicBezTo>
                      <a:pt x="209029" y="59281"/>
                      <a:pt x="207966" y="49219"/>
                      <a:pt x="204657" y="39121"/>
                    </a:cubicBezTo>
                    <a:cubicBezTo>
                      <a:pt x="196648" y="14680"/>
                      <a:pt x="179609" y="-269"/>
                      <a:pt x="152133" y="4"/>
                    </a:cubicBezTo>
                    <a:close/>
                    <a:moveTo>
                      <a:pt x="146686" y="11881"/>
                    </a:moveTo>
                    <a:lnTo>
                      <a:pt x="143468" y="444099"/>
                    </a:lnTo>
                    <a:lnTo>
                      <a:pt x="11179" y="445217"/>
                    </a:lnTo>
                    <a:cubicBezTo>
                      <a:pt x="11216" y="436564"/>
                      <a:pt x="11835" y="307530"/>
                      <a:pt x="11877" y="274090"/>
                    </a:cubicBezTo>
                    <a:cubicBezTo>
                      <a:pt x="11938" y="224638"/>
                      <a:pt x="11829" y="183329"/>
                      <a:pt x="11598" y="152974"/>
                    </a:cubicBezTo>
                    <a:cubicBezTo>
                      <a:pt x="11276" y="111149"/>
                      <a:pt x="19631" y="91979"/>
                      <a:pt x="39815" y="81869"/>
                    </a:cubicBezTo>
                    <a:cubicBezTo>
                      <a:pt x="45287" y="79124"/>
                      <a:pt x="53047" y="77777"/>
                      <a:pt x="62446" y="77819"/>
                    </a:cubicBezTo>
                    <a:cubicBezTo>
                      <a:pt x="70231" y="77849"/>
                      <a:pt x="78586" y="78791"/>
                      <a:pt x="87033" y="80333"/>
                    </a:cubicBezTo>
                    <a:cubicBezTo>
                      <a:pt x="90057" y="80879"/>
                      <a:pt x="92898" y="81420"/>
                      <a:pt x="95412" y="82009"/>
                    </a:cubicBezTo>
                    <a:cubicBezTo>
                      <a:pt x="96906" y="82355"/>
                      <a:pt x="97957" y="82701"/>
                      <a:pt x="98491" y="82847"/>
                    </a:cubicBezTo>
                    <a:cubicBezTo>
                      <a:pt x="102620" y="83970"/>
                      <a:pt x="106506" y="80157"/>
                      <a:pt x="105474" y="75997"/>
                    </a:cubicBezTo>
                    <a:cubicBezTo>
                      <a:pt x="105268" y="75166"/>
                      <a:pt x="104836" y="73562"/>
                      <a:pt x="104496" y="71249"/>
                    </a:cubicBezTo>
                    <a:cubicBezTo>
                      <a:pt x="103106" y="61940"/>
                      <a:pt x="103070" y="52042"/>
                      <a:pt x="105334" y="42892"/>
                    </a:cubicBezTo>
                    <a:cubicBezTo>
                      <a:pt x="109840" y="24651"/>
                      <a:pt x="122822" y="13721"/>
                      <a:pt x="146686" y="11881"/>
                    </a:cubicBezTo>
                    <a:close/>
                    <a:moveTo>
                      <a:pt x="157998" y="11881"/>
                    </a:moveTo>
                    <a:cubicBezTo>
                      <a:pt x="176421" y="13678"/>
                      <a:pt x="188068" y="24384"/>
                      <a:pt x="194043" y="42612"/>
                    </a:cubicBezTo>
                    <a:cubicBezTo>
                      <a:pt x="196107" y="48927"/>
                      <a:pt x="197316" y="55789"/>
                      <a:pt x="197953" y="62729"/>
                    </a:cubicBezTo>
                    <a:cubicBezTo>
                      <a:pt x="198391" y="67496"/>
                      <a:pt x="198488" y="71723"/>
                      <a:pt x="198372" y="75020"/>
                    </a:cubicBezTo>
                    <a:cubicBezTo>
                      <a:pt x="198354" y="75475"/>
                      <a:pt x="198379" y="75730"/>
                      <a:pt x="198372" y="75857"/>
                    </a:cubicBezTo>
                    <a:cubicBezTo>
                      <a:pt x="198093" y="80060"/>
                      <a:pt x="202344" y="83138"/>
                      <a:pt x="206193" y="81450"/>
                    </a:cubicBezTo>
                    <a:cubicBezTo>
                      <a:pt x="206612" y="81268"/>
                      <a:pt x="207432" y="80940"/>
                      <a:pt x="208707" y="80472"/>
                    </a:cubicBezTo>
                    <a:cubicBezTo>
                      <a:pt x="210881" y="79671"/>
                      <a:pt x="213419" y="78845"/>
                      <a:pt x="216115" y="78098"/>
                    </a:cubicBezTo>
                    <a:cubicBezTo>
                      <a:pt x="227136" y="75026"/>
                      <a:pt x="238358" y="73732"/>
                      <a:pt x="248662" y="75299"/>
                    </a:cubicBezTo>
                    <a:cubicBezTo>
                      <a:pt x="256301" y="76465"/>
                      <a:pt x="263096" y="79143"/>
                      <a:pt x="268779" y="83545"/>
                    </a:cubicBezTo>
                    <a:cubicBezTo>
                      <a:pt x="281713" y="93570"/>
                      <a:pt x="287846" y="108902"/>
                      <a:pt x="290014" y="131181"/>
                    </a:cubicBezTo>
                    <a:cubicBezTo>
                      <a:pt x="290676" y="138007"/>
                      <a:pt x="290840" y="143222"/>
                      <a:pt x="291131" y="155628"/>
                    </a:cubicBezTo>
                    <a:cubicBezTo>
                      <a:pt x="291240" y="160401"/>
                      <a:pt x="291301" y="162866"/>
                      <a:pt x="291410" y="165544"/>
                    </a:cubicBezTo>
                    <a:cubicBezTo>
                      <a:pt x="292582" y="194247"/>
                      <a:pt x="293183" y="233868"/>
                      <a:pt x="293226" y="281772"/>
                    </a:cubicBezTo>
                    <a:cubicBezTo>
                      <a:pt x="293256" y="318940"/>
                      <a:pt x="293007" y="358852"/>
                      <a:pt x="292528" y="398558"/>
                    </a:cubicBezTo>
                    <a:cubicBezTo>
                      <a:pt x="292388" y="410241"/>
                      <a:pt x="292072" y="435999"/>
                      <a:pt x="291969" y="442842"/>
                    </a:cubicBezTo>
                    <a:lnTo>
                      <a:pt x="154786" y="443960"/>
                    </a:lnTo>
                    <a:lnTo>
                      <a:pt x="157998" y="11881"/>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0" name="Google Shape;3050;p28">
              <a:extLst>
                <a:ext uri="{FF2B5EF4-FFF2-40B4-BE49-F238E27FC236}">
                  <a16:creationId xmlns:a16="http://schemas.microsoft.com/office/drawing/2014/main" id="{A203BA00-5A25-C9C2-C481-2CCEF6912846}"/>
                </a:ext>
              </a:extLst>
            </p:cNvPr>
            <p:cNvGrpSpPr/>
            <p:nvPr/>
          </p:nvGrpSpPr>
          <p:grpSpPr>
            <a:xfrm>
              <a:off x="1913678" y="4186452"/>
              <a:ext cx="62454" cy="812396"/>
              <a:chOff x="786401" y="5764448"/>
              <a:chExt cx="49304" cy="641348"/>
            </a:xfrm>
          </p:grpSpPr>
          <p:sp>
            <p:nvSpPr>
              <p:cNvPr id="3051" name="Google Shape;3051;p28">
                <a:extLst>
                  <a:ext uri="{FF2B5EF4-FFF2-40B4-BE49-F238E27FC236}">
                    <a16:creationId xmlns:a16="http://schemas.microsoft.com/office/drawing/2014/main" id="{13E54E3C-7B84-1AC0-7A4E-C6B85A4BD8C5}"/>
                  </a:ext>
                </a:extLst>
              </p:cNvPr>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52" name="Google Shape;3052;p28">
                <a:extLst>
                  <a:ext uri="{FF2B5EF4-FFF2-40B4-BE49-F238E27FC236}">
                    <a16:creationId xmlns:a16="http://schemas.microsoft.com/office/drawing/2014/main" id="{D3BE622D-5055-A49E-C344-CA4C3CCD7AFE}"/>
                  </a:ext>
                </a:extLst>
              </p:cNvPr>
              <p:cNvGrpSpPr/>
              <p:nvPr/>
            </p:nvGrpSpPr>
            <p:grpSpPr>
              <a:xfrm>
                <a:off x="789369" y="5804515"/>
                <a:ext cx="46242" cy="586606"/>
                <a:chOff x="1020856" y="3642832"/>
                <a:chExt cx="29480" cy="373968"/>
              </a:xfrm>
            </p:grpSpPr>
            <p:sp>
              <p:nvSpPr>
                <p:cNvPr id="3053" name="Google Shape;3053;p28">
                  <a:extLst>
                    <a:ext uri="{FF2B5EF4-FFF2-40B4-BE49-F238E27FC236}">
                      <a16:creationId xmlns:a16="http://schemas.microsoft.com/office/drawing/2014/main" id="{CEBE0E80-AF9B-8E50-6996-4C0D840D8084}"/>
                    </a:ext>
                  </a:extLst>
                </p:cNvPr>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4" name="Google Shape;3054;p28">
                  <a:extLst>
                    <a:ext uri="{FF2B5EF4-FFF2-40B4-BE49-F238E27FC236}">
                      <a16:creationId xmlns:a16="http://schemas.microsoft.com/office/drawing/2014/main" id="{9E46A7BC-C271-5798-4E40-EA5E106709E3}"/>
                    </a:ext>
                  </a:extLst>
                </p:cNvPr>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28">
                  <a:extLst>
                    <a:ext uri="{FF2B5EF4-FFF2-40B4-BE49-F238E27FC236}">
                      <a16:creationId xmlns:a16="http://schemas.microsoft.com/office/drawing/2014/main" id="{C36F1D6B-C022-A73D-53E6-05D44EAA1726}"/>
                    </a:ext>
                  </a:extLst>
                </p:cNvPr>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6" name="Google Shape;3056;p28">
                  <a:extLst>
                    <a:ext uri="{FF2B5EF4-FFF2-40B4-BE49-F238E27FC236}">
                      <a16:creationId xmlns:a16="http://schemas.microsoft.com/office/drawing/2014/main" id="{3863EF87-4EC1-A19B-C4F4-3812D020B232}"/>
                    </a:ext>
                  </a:extLst>
                </p:cNvPr>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7" name="Google Shape;3057;p28">
                  <a:extLst>
                    <a:ext uri="{FF2B5EF4-FFF2-40B4-BE49-F238E27FC236}">
                      <a16:creationId xmlns:a16="http://schemas.microsoft.com/office/drawing/2014/main" id="{BFAEF841-BA73-1A08-1A72-F0F3527A3EA1}"/>
                    </a:ext>
                  </a:extLst>
                </p:cNvPr>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8" name="Google Shape;3058;p28">
                  <a:extLst>
                    <a:ext uri="{FF2B5EF4-FFF2-40B4-BE49-F238E27FC236}">
                      <a16:creationId xmlns:a16="http://schemas.microsoft.com/office/drawing/2014/main" id="{0D6199C7-6D6D-4D53-4A52-3509147BE47A}"/>
                    </a:ext>
                  </a:extLst>
                </p:cNvPr>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9" name="Google Shape;3059;p28">
                  <a:extLst>
                    <a:ext uri="{FF2B5EF4-FFF2-40B4-BE49-F238E27FC236}">
                      <a16:creationId xmlns:a16="http://schemas.microsoft.com/office/drawing/2014/main" id="{6791D326-349E-BD50-9D2E-EF43A0A0A0AB}"/>
                    </a:ext>
                  </a:extLst>
                </p:cNvPr>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60" name="Google Shape;3060;p28">
                <a:extLst>
                  <a:ext uri="{FF2B5EF4-FFF2-40B4-BE49-F238E27FC236}">
                    <a16:creationId xmlns:a16="http://schemas.microsoft.com/office/drawing/2014/main" id="{F1B140E6-8C56-E802-B8B6-39CE0C67BFDA}"/>
                  </a:ext>
                </a:extLst>
              </p:cNvPr>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3061" name="Google Shape;3061;p28">
                <a:extLst>
                  <a:ext uri="{FF2B5EF4-FFF2-40B4-BE49-F238E27FC236}">
                    <a16:creationId xmlns:a16="http://schemas.microsoft.com/office/drawing/2014/main" id="{A89A2C21-7085-0CDC-850D-C30FD17F10B5}"/>
                  </a:ext>
                </a:extLst>
              </p:cNvPr>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3062" name="Google Shape;3062;p28">
              <a:extLst>
                <a:ext uri="{FF2B5EF4-FFF2-40B4-BE49-F238E27FC236}">
                  <a16:creationId xmlns:a16="http://schemas.microsoft.com/office/drawing/2014/main" id="{8703E5E5-8C21-496F-F0A7-D5AD909B8B24}"/>
                </a:ext>
              </a:extLst>
            </p:cNvPr>
            <p:cNvGrpSpPr/>
            <p:nvPr/>
          </p:nvGrpSpPr>
          <p:grpSpPr>
            <a:xfrm>
              <a:off x="3854957" y="4194780"/>
              <a:ext cx="62454" cy="812396"/>
              <a:chOff x="786401" y="5764448"/>
              <a:chExt cx="49304" cy="641348"/>
            </a:xfrm>
          </p:grpSpPr>
          <p:sp>
            <p:nvSpPr>
              <p:cNvPr id="3063" name="Google Shape;3063;p28">
                <a:extLst>
                  <a:ext uri="{FF2B5EF4-FFF2-40B4-BE49-F238E27FC236}">
                    <a16:creationId xmlns:a16="http://schemas.microsoft.com/office/drawing/2014/main" id="{3E1F2F0A-41E3-EEE5-2D35-A2210AF23B9E}"/>
                  </a:ext>
                </a:extLst>
              </p:cNvPr>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64" name="Google Shape;3064;p28">
                <a:extLst>
                  <a:ext uri="{FF2B5EF4-FFF2-40B4-BE49-F238E27FC236}">
                    <a16:creationId xmlns:a16="http://schemas.microsoft.com/office/drawing/2014/main" id="{27DE71A1-6BFB-4BC8-01CD-D97DBB92834B}"/>
                  </a:ext>
                </a:extLst>
              </p:cNvPr>
              <p:cNvGrpSpPr/>
              <p:nvPr/>
            </p:nvGrpSpPr>
            <p:grpSpPr>
              <a:xfrm>
                <a:off x="789369" y="5804515"/>
                <a:ext cx="46242" cy="586606"/>
                <a:chOff x="1020856" y="3642832"/>
                <a:chExt cx="29480" cy="373968"/>
              </a:xfrm>
            </p:grpSpPr>
            <p:sp>
              <p:nvSpPr>
                <p:cNvPr id="3065" name="Google Shape;3065;p28">
                  <a:extLst>
                    <a:ext uri="{FF2B5EF4-FFF2-40B4-BE49-F238E27FC236}">
                      <a16:creationId xmlns:a16="http://schemas.microsoft.com/office/drawing/2014/main" id="{6074B7C5-0C64-F591-EFBF-FB50737E16A0}"/>
                    </a:ext>
                  </a:extLst>
                </p:cNvPr>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6" name="Google Shape;3066;p28">
                  <a:extLst>
                    <a:ext uri="{FF2B5EF4-FFF2-40B4-BE49-F238E27FC236}">
                      <a16:creationId xmlns:a16="http://schemas.microsoft.com/office/drawing/2014/main" id="{FC96C9C8-7F86-5099-3829-B5E1CC2D5A2B}"/>
                    </a:ext>
                  </a:extLst>
                </p:cNvPr>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7" name="Google Shape;3067;p28">
                  <a:extLst>
                    <a:ext uri="{FF2B5EF4-FFF2-40B4-BE49-F238E27FC236}">
                      <a16:creationId xmlns:a16="http://schemas.microsoft.com/office/drawing/2014/main" id="{457B29AA-94A9-2644-4C23-38FCAB4DD877}"/>
                    </a:ext>
                  </a:extLst>
                </p:cNvPr>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8" name="Google Shape;3068;p28">
                  <a:extLst>
                    <a:ext uri="{FF2B5EF4-FFF2-40B4-BE49-F238E27FC236}">
                      <a16:creationId xmlns:a16="http://schemas.microsoft.com/office/drawing/2014/main" id="{52D7D331-1C84-5EF2-F076-556FDFDC1B85}"/>
                    </a:ext>
                  </a:extLst>
                </p:cNvPr>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9" name="Google Shape;3069;p28">
                  <a:extLst>
                    <a:ext uri="{FF2B5EF4-FFF2-40B4-BE49-F238E27FC236}">
                      <a16:creationId xmlns:a16="http://schemas.microsoft.com/office/drawing/2014/main" id="{53D05B1C-0610-5997-633E-E9735A404A13}"/>
                    </a:ext>
                  </a:extLst>
                </p:cNvPr>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0" name="Google Shape;3070;p28">
                  <a:extLst>
                    <a:ext uri="{FF2B5EF4-FFF2-40B4-BE49-F238E27FC236}">
                      <a16:creationId xmlns:a16="http://schemas.microsoft.com/office/drawing/2014/main" id="{AEE392CA-4F5F-2DE0-C0F8-FED646772EA3}"/>
                    </a:ext>
                  </a:extLst>
                </p:cNvPr>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1" name="Google Shape;3071;p28">
                  <a:extLst>
                    <a:ext uri="{FF2B5EF4-FFF2-40B4-BE49-F238E27FC236}">
                      <a16:creationId xmlns:a16="http://schemas.microsoft.com/office/drawing/2014/main" id="{40DC08B3-156B-AC3C-2D41-FF9EBB087095}"/>
                    </a:ext>
                  </a:extLst>
                </p:cNvPr>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72" name="Google Shape;3072;p28">
                <a:extLst>
                  <a:ext uri="{FF2B5EF4-FFF2-40B4-BE49-F238E27FC236}">
                    <a16:creationId xmlns:a16="http://schemas.microsoft.com/office/drawing/2014/main" id="{44E8EFDB-242B-8E03-5471-FDC149BE9405}"/>
                  </a:ext>
                </a:extLst>
              </p:cNvPr>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3073" name="Google Shape;3073;p28">
                <a:extLst>
                  <a:ext uri="{FF2B5EF4-FFF2-40B4-BE49-F238E27FC236}">
                    <a16:creationId xmlns:a16="http://schemas.microsoft.com/office/drawing/2014/main" id="{A8EC1A10-37A6-ED3A-5647-FF1CA3C79E6D}"/>
                  </a:ext>
                </a:extLst>
              </p:cNvPr>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3074" name="Google Shape;3074;p28">
              <a:extLst>
                <a:ext uri="{FF2B5EF4-FFF2-40B4-BE49-F238E27FC236}">
                  <a16:creationId xmlns:a16="http://schemas.microsoft.com/office/drawing/2014/main" id="{5568CD3F-8904-2510-A438-9819BDFE080F}"/>
                </a:ext>
              </a:extLst>
            </p:cNvPr>
            <p:cNvGrpSpPr/>
            <p:nvPr/>
          </p:nvGrpSpPr>
          <p:grpSpPr>
            <a:xfrm>
              <a:off x="1699672" y="3041583"/>
              <a:ext cx="2314919" cy="1306720"/>
              <a:chOff x="3791763" y="4307961"/>
              <a:chExt cx="2314919" cy="1306720"/>
            </a:xfrm>
          </p:grpSpPr>
          <p:sp>
            <p:nvSpPr>
              <p:cNvPr id="3075" name="Google Shape;3075;p28">
                <a:extLst>
                  <a:ext uri="{FF2B5EF4-FFF2-40B4-BE49-F238E27FC236}">
                    <a16:creationId xmlns:a16="http://schemas.microsoft.com/office/drawing/2014/main" id="{F8990EC5-3587-0CD6-236C-F5CCB9D37262}"/>
                  </a:ext>
                </a:extLst>
              </p:cNvPr>
              <p:cNvSpPr/>
              <p:nvPr/>
            </p:nvSpPr>
            <p:spPr>
              <a:xfrm>
                <a:off x="5307351" y="4994977"/>
                <a:ext cx="799331" cy="537027"/>
              </a:xfrm>
              <a:custGeom>
                <a:avLst/>
                <a:gdLst/>
                <a:ahLst/>
                <a:cxnLst/>
                <a:rect l="l" t="t" r="r" b="b"/>
                <a:pathLst>
                  <a:path w="509940" h="342601" extrusionOk="0">
                    <a:moveTo>
                      <a:pt x="48649" y="35"/>
                    </a:moveTo>
                    <a:cubicBezTo>
                      <a:pt x="30414" y="-675"/>
                      <a:pt x="12677" y="9429"/>
                      <a:pt x="4431" y="26983"/>
                    </a:cubicBezTo>
                    <a:cubicBezTo>
                      <a:pt x="-6559" y="50386"/>
                      <a:pt x="3611" y="78233"/>
                      <a:pt x="27014" y="89223"/>
                    </a:cubicBezTo>
                    <a:cubicBezTo>
                      <a:pt x="67819" y="108442"/>
                      <a:pt x="107592" y="129318"/>
                      <a:pt x="146563" y="152034"/>
                    </a:cubicBezTo>
                    <a:cubicBezTo>
                      <a:pt x="207261" y="187417"/>
                      <a:pt x="265942" y="226327"/>
                      <a:pt x="324739" y="264746"/>
                    </a:cubicBezTo>
                    <a:cubicBezTo>
                      <a:pt x="361051" y="288470"/>
                      <a:pt x="397569" y="311787"/>
                      <a:pt x="434233" y="334959"/>
                    </a:cubicBezTo>
                    <a:cubicBezTo>
                      <a:pt x="457350" y="349495"/>
                      <a:pt x="487820" y="342707"/>
                      <a:pt x="502351" y="319590"/>
                    </a:cubicBezTo>
                    <a:cubicBezTo>
                      <a:pt x="516887" y="296467"/>
                      <a:pt x="509916" y="265809"/>
                      <a:pt x="486794" y="251278"/>
                    </a:cubicBezTo>
                    <a:cubicBezTo>
                      <a:pt x="349082" y="165132"/>
                      <a:pt x="214146" y="73472"/>
                      <a:pt x="66671" y="4401"/>
                    </a:cubicBezTo>
                    <a:cubicBezTo>
                      <a:pt x="60824" y="1656"/>
                      <a:pt x="54727" y="278"/>
                      <a:pt x="48649" y="35"/>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6" name="Google Shape;3076;p28">
                <a:extLst>
                  <a:ext uri="{FF2B5EF4-FFF2-40B4-BE49-F238E27FC236}">
                    <a16:creationId xmlns:a16="http://schemas.microsoft.com/office/drawing/2014/main" id="{7581F7E2-3904-5696-8A8B-A180A4EA13BF}"/>
                  </a:ext>
                </a:extLst>
              </p:cNvPr>
              <p:cNvSpPr/>
              <p:nvPr/>
            </p:nvSpPr>
            <p:spPr>
              <a:xfrm>
                <a:off x="4439380" y="4307961"/>
                <a:ext cx="1093585" cy="583557"/>
              </a:xfrm>
              <a:custGeom>
                <a:avLst/>
                <a:gdLst/>
                <a:ahLst/>
                <a:cxnLst/>
                <a:rect l="l" t="t" r="r" b="b"/>
                <a:pathLst>
                  <a:path w="697662" h="372285" extrusionOk="0">
                    <a:moveTo>
                      <a:pt x="351690" y="246"/>
                    </a:moveTo>
                    <a:cubicBezTo>
                      <a:pt x="334470" y="1619"/>
                      <a:pt x="318245" y="9118"/>
                      <a:pt x="303683" y="18839"/>
                    </a:cubicBezTo>
                    <a:cubicBezTo>
                      <a:pt x="283354" y="32417"/>
                      <a:pt x="266006" y="49795"/>
                      <a:pt x="248275" y="66469"/>
                    </a:cubicBezTo>
                    <a:cubicBezTo>
                      <a:pt x="220215" y="92847"/>
                      <a:pt x="188112" y="114932"/>
                      <a:pt x="157380" y="138006"/>
                    </a:cubicBezTo>
                    <a:cubicBezTo>
                      <a:pt x="99555" y="181434"/>
                      <a:pt x="41784" y="227965"/>
                      <a:pt x="5958" y="292088"/>
                    </a:cubicBezTo>
                    <a:cubicBezTo>
                      <a:pt x="-6654" y="314664"/>
                      <a:pt x="1410" y="343045"/>
                      <a:pt x="23980" y="355657"/>
                    </a:cubicBezTo>
                    <a:cubicBezTo>
                      <a:pt x="46557" y="368269"/>
                      <a:pt x="75132" y="360205"/>
                      <a:pt x="87738" y="337629"/>
                    </a:cubicBezTo>
                    <a:cubicBezTo>
                      <a:pt x="107272" y="302653"/>
                      <a:pt x="136510" y="274764"/>
                      <a:pt x="167248" y="249582"/>
                    </a:cubicBezTo>
                    <a:cubicBezTo>
                      <a:pt x="203426" y="219950"/>
                      <a:pt x="242039" y="193615"/>
                      <a:pt x="278824" y="164760"/>
                    </a:cubicBezTo>
                    <a:cubicBezTo>
                      <a:pt x="297624" y="150017"/>
                      <a:pt x="315099" y="133956"/>
                      <a:pt x="332903" y="118083"/>
                    </a:cubicBezTo>
                    <a:cubicBezTo>
                      <a:pt x="339770" y="111962"/>
                      <a:pt x="346741" y="106036"/>
                      <a:pt x="354344" y="100814"/>
                    </a:cubicBezTo>
                    <a:cubicBezTo>
                      <a:pt x="366901" y="110936"/>
                      <a:pt x="378056" y="123032"/>
                      <a:pt x="389259" y="134399"/>
                    </a:cubicBezTo>
                    <a:cubicBezTo>
                      <a:pt x="393819" y="139026"/>
                      <a:pt x="398373" y="143641"/>
                      <a:pt x="403304" y="147873"/>
                    </a:cubicBezTo>
                    <a:cubicBezTo>
                      <a:pt x="406285" y="150430"/>
                      <a:pt x="409588" y="152537"/>
                      <a:pt x="412030" y="155652"/>
                    </a:cubicBezTo>
                    <a:cubicBezTo>
                      <a:pt x="420215" y="166108"/>
                      <a:pt x="426305" y="178088"/>
                      <a:pt x="434612" y="188484"/>
                    </a:cubicBezTo>
                    <a:cubicBezTo>
                      <a:pt x="442646" y="198533"/>
                      <a:pt x="451960" y="207277"/>
                      <a:pt x="461372" y="215997"/>
                    </a:cubicBezTo>
                    <a:cubicBezTo>
                      <a:pt x="473608" y="227334"/>
                      <a:pt x="486177" y="238088"/>
                      <a:pt x="498941" y="248823"/>
                    </a:cubicBezTo>
                    <a:cubicBezTo>
                      <a:pt x="537773" y="281498"/>
                      <a:pt x="577788" y="313140"/>
                      <a:pt x="609187" y="353380"/>
                    </a:cubicBezTo>
                    <a:cubicBezTo>
                      <a:pt x="626038" y="374876"/>
                      <a:pt x="657146" y="378574"/>
                      <a:pt x="678641" y="361730"/>
                    </a:cubicBezTo>
                    <a:cubicBezTo>
                      <a:pt x="700136" y="344885"/>
                      <a:pt x="704023" y="313771"/>
                      <a:pt x="687179" y="292276"/>
                    </a:cubicBezTo>
                    <a:cubicBezTo>
                      <a:pt x="661366" y="259462"/>
                      <a:pt x="631138" y="231323"/>
                      <a:pt x="599320" y="204423"/>
                    </a:cubicBezTo>
                    <a:cubicBezTo>
                      <a:pt x="580017" y="188101"/>
                      <a:pt x="560300" y="172283"/>
                      <a:pt x="541258" y="155652"/>
                    </a:cubicBezTo>
                    <a:cubicBezTo>
                      <a:pt x="532830" y="148292"/>
                      <a:pt x="524055" y="140878"/>
                      <a:pt x="516210" y="132881"/>
                    </a:cubicBezTo>
                    <a:cubicBezTo>
                      <a:pt x="505116" y="121587"/>
                      <a:pt x="498048" y="107044"/>
                      <a:pt x="488126" y="94742"/>
                    </a:cubicBezTo>
                    <a:cubicBezTo>
                      <a:pt x="478447" y="82749"/>
                      <a:pt x="466096" y="73568"/>
                      <a:pt x="455300" y="62674"/>
                    </a:cubicBezTo>
                    <a:cubicBezTo>
                      <a:pt x="431952" y="39126"/>
                      <a:pt x="403674" y="7181"/>
                      <a:pt x="369336" y="1005"/>
                    </a:cubicBezTo>
                    <a:cubicBezTo>
                      <a:pt x="363404" y="-64"/>
                      <a:pt x="357428" y="-215"/>
                      <a:pt x="351690" y="246"/>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7" name="Google Shape;3077;p28">
                <a:extLst>
                  <a:ext uri="{FF2B5EF4-FFF2-40B4-BE49-F238E27FC236}">
                    <a16:creationId xmlns:a16="http://schemas.microsoft.com/office/drawing/2014/main" id="{38099277-8CC1-217A-9100-AD6B001E3344}"/>
                  </a:ext>
                </a:extLst>
              </p:cNvPr>
              <p:cNvSpPr/>
              <p:nvPr/>
            </p:nvSpPr>
            <p:spPr>
              <a:xfrm>
                <a:off x="3791763" y="5049415"/>
                <a:ext cx="847220" cy="565266"/>
              </a:xfrm>
              <a:custGeom>
                <a:avLst/>
                <a:gdLst/>
                <a:ahLst/>
                <a:cxnLst/>
                <a:rect l="l" t="t" r="r" b="b"/>
                <a:pathLst>
                  <a:path w="540491" h="360616" extrusionOk="0">
                    <a:moveTo>
                      <a:pt x="484279" y="441"/>
                    </a:moveTo>
                    <a:cubicBezTo>
                      <a:pt x="477909" y="1297"/>
                      <a:pt x="471746" y="3416"/>
                      <a:pt x="465874" y="6889"/>
                    </a:cubicBezTo>
                    <a:cubicBezTo>
                      <a:pt x="441883" y="21153"/>
                      <a:pt x="417801" y="35307"/>
                      <a:pt x="393385" y="48824"/>
                    </a:cubicBezTo>
                    <a:cubicBezTo>
                      <a:pt x="264988" y="119911"/>
                      <a:pt x="131078" y="183833"/>
                      <a:pt x="17097" y="277672"/>
                    </a:cubicBezTo>
                    <a:cubicBezTo>
                      <a:pt x="-2880" y="294085"/>
                      <a:pt x="-5771" y="323542"/>
                      <a:pt x="10648" y="343519"/>
                    </a:cubicBezTo>
                    <a:cubicBezTo>
                      <a:pt x="27062" y="363496"/>
                      <a:pt x="56518" y="366387"/>
                      <a:pt x="76489" y="349968"/>
                    </a:cubicBezTo>
                    <a:cubicBezTo>
                      <a:pt x="157887" y="283216"/>
                      <a:pt x="251235" y="234699"/>
                      <a:pt x="344236" y="186401"/>
                    </a:cubicBezTo>
                    <a:cubicBezTo>
                      <a:pt x="402305" y="156247"/>
                      <a:pt x="459772" y="125297"/>
                      <a:pt x="516158" y="92094"/>
                    </a:cubicBezTo>
                    <a:cubicBezTo>
                      <a:pt x="539657" y="78183"/>
                      <a:pt x="547521" y="47852"/>
                      <a:pt x="533616" y="24347"/>
                    </a:cubicBezTo>
                    <a:cubicBezTo>
                      <a:pt x="523184" y="6719"/>
                      <a:pt x="503376" y="-2140"/>
                      <a:pt x="484279" y="441"/>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078" name="Google Shape;3078;p28">
            <a:extLst>
              <a:ext uri="{FF2B5EF4-FFF2-40B4-BE49-F238E27FC236}">
                <a16:creationId xmlns:a16="http://schemas.microsoft.com/office/drawing/2014/main" id="{8D2E9074-C6BE-4148-3FBB-A89B0078E68D}"/>
              </a:ext>
            </a:extLst>
          </p:cNvPr>
          <p:cNvGrpSpPr/>
          <p:nvPr/>
        </p:nvGrpSpPr>
        <p:grpSpPr>
          <a:xfrm>
            <a:off x="180126" y="4698510"/>
            <a:ext cx="1878632" cy="1985409"/>
            <a:chOff x="8169479" y="1905731"/>
            <a:chExt cx="1938933" cy="2049137"/>
          </a:xfrm>
        </p:grpSpPr>
        <p:sp>
          <p:nvSpPr>
            <p:cNvPr id="3079" name="Google Shape;3079;p28">
              <a:extLst>
                <a:ext uri="{FF2B5EF4-FFF2-40B4-BE49-F238E27FC236}">
                  <a16:creationId xmlns:a16="http://schemas.microsoft.com/office/drawing/2014/main" id="{6438F463-BE72-7A70-3533-A5A4234AD152}"/>
                </a:ext>
              </a:extLst>
            </p:cNvPr>
            <p:cNvSpPr/>
            <p:nvPr/>
          </p:nvSpPr>
          <p:spPr>
            <a:xfrm>
              <a:off x="8400140" y="1982893"/>
              <a:ext cx="1551839" cy="1962924"/>
            </a:xfrm>
            <a:custGeom>
              <a:avLst/>
              <a:gdLst/>
              <a:ahLst/>
              <a:cxnLst/>
              <a:rect l="l" t="t" r="r" b="b"/>
              <a:pathLst>
                <a:path w="990009" h="1252264" extrusionOk="0">
                  <a:moveTo>
                    <a:pt x="22407" y="11519"/>
                  </a:moveTo>
                  <a:lnTo>
                    <a:pt x="185749" y="0"/>
                  </a:lnTo>
                  <a:lnTo>
                    <a:pt x="217020" y="353687"/>
                  </a:lnTo>
                  <a:lnTo>
                    <a:pt x="678446" y="111352"/>
                  </a:lnTo>
                  <a:lnTo>
                    <a:pt x="990010" y="521467"/>
                  </a:lnTo>
                  <a:cubicBezTo>
                    <a:pt x="990010" y="521467"/>
                    <a:pt x="947505" y="1001905"/>
                    <a:pt x="937850" y="1178211"/>
                  </a:cubicBezTo>
                  <a:cubicBezTo>
                    <a:pt x="934936" y="1231804"/>
                    <a:pt x="897713" y="1221694"/>
                    <a:pt x="897713" y="1221694"/>
                  </a:cubicBezTo>
                  <a:cubicBezTo>
                    <a:pt x="897713" y="1221694"/>
                    <a:pt x="816892" y="1227906"/>
                    <a:pt x="701824" y="1232247"/>
                  </a:cubicBezTo>
                  <a:cubicBezTo>
                    <a:pt x="611470" y="1235654"/>
                    <a:pt x="498527" y="1236783"/>
                    <a:pt x="397547" y="1240390"/>
                  </a:cubicBezTo>
                  <a:cubicBezTo>
                    <a:pt x="269362" y="1244975"/>
                    <a:pt x="153201" y="1262238"/>
                    <a:pt x="106264" y="1244252"/>
                  </a:cubicBezTo>
                  <a:cubicBezTo>
                    <a:pt x="53679" y="1224098"/>
                    <a:pt x="68252" y="1085209"/>
                    <a:pt x="47789" y="932476"/>
                  </a:cubicBezTo>
                  <a:cubicBezTo>
                    <a:pt x="37709" y="857442"/>
                    <a:pt x="20221" y="754858"/>
                    <a:pt x="13541" y="694719"/>
                  </a:cubicBezTo>
                  <a:cubicBezTo>
                    <a:pt x="-6618" y="512158"/>
                    <a:pt x="1701" y="476758"/>
                    <a:pt x="1701" y="476758"/>
                  </a:cubicBezTo>
                  <a:lnTo>
                    <a:pt x="48578" y="445432"/>
                  </a:lnTo>
                  <a:cubicBezTo>
                    <a:pt x="48578" y="445432"/>
                    <a:pt x="31029" y="336053"/>
                    <a:pt x="24471" y="227573"/>
                  </a:cubicBezTo>
                  <a:cubicBezTo>
                    <a:pt x="17974" y="119094"/>
                    <a:pt x="22407" y="11519"/>
                    <a:pt x="22407" y="11519"/>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0" name="Google Shape;3080;p28">
              <a:extLst>
                <a:ext uri="{FF2B5EF4-FFF2-40B4-BE49-F238E27FC236}">
                  <a16:creationId xmlns:a16="http://schemas.microsoft.com/office/drawing/2014/main" id="{48F3C71A-F557-E8AD-25B6-CB6E6574936F}"/>
                </a:ext>
              </a:extLst>
            </p:cNvPr>
            <p:cNvSpPr/>
            <p:nvPr/>
          </p:nvSpPr>
          <p:spPr>
            <a:xfrm>
              <a:off x="8462625" y="1980178"/>
              <a:ext cx="1549174" cy="1891979"/>
            </a:xfrm>
            <a:custGeom>
              <a:avLst/>
              <a:gdLst/>
              <a:ahLst/>
              <a:cxnLst/>
              <a:rect l="l" t="t" r="r" b="b"/>
              <a:pathLst>
                <a:path w="988309" h="1207004" extrusionOk="0">
                  <a:moveTo>
                    <a:pt x="20766" y="11519"/>
                  </a:moveTo>
                  <a:lnTo>
                    <a:pt x="184048" y="0"/>
                  </a:lnTo>
                  <a:lnTo>
                    <a:pt x="215320" y="353687"/>
                  </a:lnTo>
                  <a:lnTo>
                    <a:pt x="676745" y="111352"/>
                  </a:lnTo>
                  <a:lnTo>
                    <a:pt x="988309" y="521467"/>
                  </a:lnTo>
                  <a:lnTo>
                    <a:pt x="891033" y="1186882"/>
                  </a:lnTo>
                  <a:lnTo>
                    <a:pt x="80639" y="1207005"/>
                  </a:lnTo>
                  <a:lnTo>
                    <a:pt x="0" y="476758"/>
                  </a:lnTo>
                  <a:lnTo>
                    <a:pt x="46877" y="445431"/>
                  </a:lnTo>
                  <a:lnTo>
                    <a:pt x="20766" y="11519"/>
                  </a:ln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1" name="Google Shape;3081;p28">
              <a:extLst>
                <a:ext uri="{FF2B5EF4-FFF2-40B4-BE49-F238E27FC236}">
                  <a16:creationId xmlns:a16="http://schemas.microsoft.com/office/drawing/2014/main" id="{BB250D6C-4E9F-EDCB-FBC3-0D21A23F5CDD}"/>
                </a:ext>
              </a:extLst>
            </p:cNvPr>
            <p:cNvPicPr preferRelativeResize="0"/>
            <p:nvPr/>
          </p:nvPicPr>
          <p:blipFill rotWithShape="1">
            <a:blip r:embed="rId3">
              <a:alphaModFix amt="70000"/>
            </a:blip>
            <a:srcRect l="19239" t="905" r="20844" b="1713"/>
            <a:stretch/>
          </p:blipFill>
          <p:spPr>
            <a:xfrm rot="-111687">
              <a:off x="8410525" y="1964243"/>
              <a:ext cx="1612741" cy="1964950"/>
            </a:xfrm>
            <a:custGeom>
              <a:avLst/>
              <a:gdLst/>
              <a:ahLst/>
              <a:cxnLst/>
              <a:rect l="l" t="t" r="r" b="b"/>
              <a:pathLst>
                <a:path w="1611890" h="1963913" extrusionOk="0">
                  <a:moveTo>
                    <a:pt x="378035" y="0"/>
                  </a:moveTo>
                  <a:lnTo>
                    <a:pt x="407204" y="528629"/>
                  </a:lnTo>
                  <a:lnTo>
                    <a:pt x="1084822" y="200861"/>
                  </a:lnTo>
                  <a:lnTo>
                    <a:pt x="1099721" y="221880"/>
                  </a:lnTo>
                  <a:lnTo>
                    <a:pt x="1144696" y="200125"/>
                  </a:lnTo>
                  <a:lnTo>
                    <a:pt x="1611890" y="859248"/>
                  </a:lnTo>
                  <a:lnTo>
                    <a:pt x="1447055" y="1774293"/>
                  </a:lnTo>
                  <a:lnTo>
                    <a:pt x="1441485" y="1829902"/>
                  </a:lnTo>
                  <a:cubicBezTo>
                    <a:pt x="1439480" y="1850558"/>
                    <a:pt x="1437701" y="1869659"/>
                    <a:pt x="1436183" y="1886903"/>
                  </a:cubicBezTo>
                  <a:cubicBezTo>
                    <a:pt x="1428835" y="1970773"/>
                    <a:pt x="1371002" y="1952992"/>
                    <a:pt x="1371002" y="1952992"/>
                  </a:cubicBezTo>
                  <a:cubicBezTo>
                    <a:pt x="1371002" y="1952992"/>
                    <a:pt x="1243971" y="1958541"/>
                    <a:pt x="1063346" y="1959379"/>
                  </a:cubicBezTo>
                  <a:cubicBezTo>
                    <a:pt x="921515" y="1960034"/>
                    <a:pt x="744388" y="1955947"/>
                    <a:pt x="585887" y="1956366"/>
                  </a:cubicBezTo>
                  <a:cubicBezTo>
                    <a:pt x="384686" y="1956906"/>
                    <a:pt x="201676" y="1977948"/>
                    <a:pt x="129023" y="1947315"/>
                  </a:cubicBezTo>
                  <a:cubicBezTo>
                    <a:pt x="47626" y="1912991"/>
                    <a:pt x="77676" y="1696001"/>
                    <a:pt x="53515" y="1455490"/>
                  </a:cubicBezTo>
                  <a:cubicBezTo>
                    <a:pt x="41603" y="1337330"/>
                    <a:pt x="19506" y="1175596"/>
                    <a:pt x="12152" y="1080966"/>
                  </a:cubicBezTo>
                  <a:cubicBezTo>
                    <a:pt x="-9985" y="793706"/>
                    <a:pt x="4892" y="738639"/>
                    <a:pt x="4892" y="738639"/>
                  </a:cubicBezTo>
                  <a:lnTo>
                    <a:pt x="80010" y="691957"/>
                  </a:lnTo>
                  <a:cubicBezTo>
                    <a:pt x="80010" y="691957"/>
                    <a:pt x="58169" y="519566"/>
                    <a:pt x="53513" y="349155"/>
                  </a:cubicBezTo>
                  <a:cubicBezTo>
                    <a:pt x="48953" y="178747"/>
                    <a:pt x="61481" y="10324"/>
                    <a:pt x="61481" y="10324"/>
                  </a:cubicBezTo>
                  <a:lnTo>
                    <a:pt x="318161" y="736"/>
                  </a:lnTo>
                  <a:lnTo>
                    <a:pt x="318244" y="2235"/>
                  </a:lnTo>
                  <a:close/>
                </a:path>
              </a:pathLst>
            </a:custGeom>
            <a:noFill/>
            <a:ln>
              <a:noFill/>
            </a:ln>
          </p:spPr>
        </p:pic>
        <p:sp>
          <p:nvSpPr>
            <p:cNvPr id="3082" name="Google Shape;3082;p28">
              <a:extLst>
                <a:ext uri="{FF2B5EF4-FFF2-40B4-BE49-F238E27FC236}">
                  <a16:creationId xmlns:a16="http://schemas.microsoft.com/office/drawing/2014/main" id="{2D1EE5EC-0962-FBC2-A47B-9C014A652962}"/>
                </a:ext>
              </a:extLst>
            </p:cNvPr>
            <p:cNvSpPr/>
            <p:nvPr/>
          </p:nvSpPr>
          <p:spPr>
            <a:xfrm>
              <a:off x="9423311" y="2655542"/>
              <a:ext cx="112700" cy="131331"/>
            </a:xfrm>
            <a:custGeom>
              <a:avLst/>
              <a:gdLst/>
              <a:ahLst/>
              <a:cxnLst/>
              <a:rect l="l" t="t" r="r" b="b"/>
              <a:pathLst>
                <a:path w="71898" h="83784" extrusionOk="0">
                  <a:moveTo>
                    <a:pt x="43477" y="36"/>
                  </a:moveTo>
                  <a:cubicBezTo>
                    <a:pt x="39712" y="230"/>
                    <a:pt x="35886" y="1262"/>
                    <a:pt x="32182" y="3108"/>
                  </a:cubicBezTo>
                  <a:cubicBezTo>
                    <a:pt x="16941" y="10711"/>
                    <a:pt x="12205" y="28399"/>
                    <a:pt x="23924" y="45857"/>
                  </a:cubicBezTo>
                  <a:cubicBezTo>
                    <a:pt x="25564" y="48267"/>
                    <a:pt x="28782" y="48868"/>
                    <a:pt x="31211" y="47253"/>
                  </a:cubicBezTo>
                  <a:cubicBezTo>
                    <a:pt x="33579" y="45638"/>
                    <a:pt x="34368" y="42395"/>
                    <a:pt x="32729" y="39985"/>
                  </a:cubicBezTo>
                  <a:cubicBezTo>
                    <a:pt x="24531" y="27786"/>
                    <a:pt x="27204" y="17245"/>
                    <a:pt x="36797" y="12465"/>
                  </a:cubicBezTo>
                  <a:cubicBezTo>
                    <a:pt x="46088" y="7814"/>
                    <a:pt x="56410" y="11336"/>
                    <a:pt x="60114" y="22527"/>
                  </a:cubicBezTo>
                  <a:cubicBezTo>
                    <a:pt x="64426" y="35503"/>
                    <a:pt x="58050" y="54151"/>
                    <a:pt x="45966" y="65269"/>
                  </a:cubicBezTo>
                  <a:cubicBezTo>
                    <a:pt x="33579" y="76709"/>
                    <a:pt x="20220" y="76309"/>
                    <a:pt x="9533" y="61498"/>
                  </a:cubicBezTo>
                  <a:cubicBezTo>
                    <a:pt x="7833" y="59149"/>
                    <a:pt x="4494" y="58681"/>
                    <a:pt x="2125" y="60381"/>
                  </a:cubicBezTo>
                  <a:cubicBezTo>
                    <a:pt x="-243" y="62081"/>
                    <a:pt x="-668" y="65294"/>
                    <a:pt x="1032" y="67650"/>
                  </a:cubicBezTo>
                  <a:cubicBezTo>
                    <a:pt x="15666" y="87888"/>
                    <a:pt x="36312" y="88429"/>
                    <a:pt x="53132" y="72957"/>
                  </a:cubicBezTo>
                  <a:cubicBezTo>
                    <a:pt x="68008" y="59228"/>
                    <a:pt x="75720" y="36536"/>
                    <a:pt x="70012" y="19315"/>
                  </a:cubicBezTo>
                  <a:cubicBezTo>
                    <a:pt x="65640" y="6156"/>
                    <a:pt x="54892" y="-553"/>
                    <a:pt x="43477" y="3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3" name="Google Shape;3083;p28">
              <a:extLst>
                <a:ext uri="{FF2B5EF4-FFF2-40B4-BE49-F238E27FC236}">
                  <a16:creationId xmlns:a16="http://schemas.microsoft.com/office/drawing/2014/main" id="{E3F20CFB-5C50-05C3-43D8-E5F45ADE883B}"/>
                </a:ext>
              </a:extLst>
            </p:cNvPr>
            <p:cNvSpPr/>
            <p:nvPr/>
          </p:nvSpPr>
          <p:spPr>
            <a:xfrm>
              <a:off x="8888673" y="2657693"/>
              <a:ext cx="118646" cy="127944"/>
            </a:xfrm>
            <a:custGeom>
              <a:avLst/>
              <a:gdLst/>
              <a:ahLst/>
              <a:cxnLst/>
              <a:rect l="l" t="t" r="r" b="b"/>
              <a:pathLst>
                <a:path w="75691" h="81623" extrusionOk="0">
                  <a:moveTo>
                    <a:pt x="24896" y="61"/>
                  </a:moveTo>
                  <a:cubicBezTo>
                    <a:pt x="13480" y="821"/>
                    <a:pt x="3461" y="8696"/>
                    <a:pt x="728" y="22273"/>
                  </a:cubicBezTo>
                  <a:cubicBezTo>
                    <a:pt x="-2916" y="40047"/>
                    <a:pt x="7468" y="61664"/>
                    <a:pt x="23924" y="73541"/>
                  </a:cubicBezTo>
                  <a:cubicBezTo>
                    <a:pt x="42384" y="86924"/>
                    <a:pt x="62908" y="84046"/>
                    <a:pt x="75052" y="62222"/>
                  </a:cubicBezTo>
                  <a:cubicBezTo>
                    <a:pt x="76448" y="59690"/>
                    <a:pt x="75477" y="56508"/>
                    <a:pt x="72927" y="55100"/>
                  </a:cubicBezTo>
                  <a:cubicBezTo>
                    <a:pt x="70376" y="53691"/>
                    <a:pt x="67219" y="54523"/>
                    <a:pt x="65822" y="57055"/>
                  </a:cubicBezTo>
                  <a:cubicBezTo>
                    <a:pt x="56896" y="73025"/>
                    <a:pt x="43719" y="74913"/>
                    <a:pt x="30057" y="65022"/>
                  </a:cubicBezTo>
                  <a:cubicBezTo>
                    <a:pt x="16759" y="55397"/>
                    <a:pt x="8319" y="37758"/>
                    <a:pt x="11051" y="24368"/>
                  </a:cubicBezTo>
                  <a:cubicBezTo>
                    <a:pt x="13419" y="12819"/>
                    <a:pt x="23134" y="8137"/>
                    <a:pt x="32971" y="11653"/>
                  </a:cubicBezTo>
                  <a:cubicBezTo>
                    <a:pt x="43051" y="15266"/>
                    <a:pt x="46938" y="25395"/>
                    <a:pt x="40258" y="38474"/>
                  </a:cubicBezTo>
                  <a:cubicBezTo>
                    <a:pt x="38922" y="41061"/>
                    <a:pt x="40015" y="44139"/>
                    <a:pt x="42626" y="45463"/>
                  </a:cubicBezTo>
                  <a:cubicBezTo>
                    <a:pt x="45176" y="46781"/>
                    <a:pt x="48273" y="45809"/>
                    <a:pt x="49609" y="43229"/>
                  </a:cubicBezTo>
                  <a:cubicBezTo>
                    <a:pt x="59143" y="24508"/>
                    <a:pt x="52524" y="7488"/>
                    <a:pt x="36494" y="1737"/>
                  </a:cubicBezTo>
                  <a:cubicBezTo>
                    <a:pt x="32547" y="341"/>
                    <a:pt x="28660" y="-193"/>
                    <a:pt x="24896" y="6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4" name="Google Shape;3084;p28">
              <a:extLst>
                <a:ext uri="{FF2B5EF4-FFF2-40B4-BE49-F238E27FC236}">
                  <a16:creationId xmlns:a16="http://schemas.microsoft.com/office/drawing/2014/main" id="{5D55325B-4E8A-ADFC-D9E3-B2F9503B80C3}"/>
                </a:ext>
              </a:extLst>
            </p:cNvPr>
            <p:cNvSpPr/>
            <p:nvPr/>
          </p:nvSpPr>
          <p:spPr>
            <a:xfrm>
              <a:off x="9411823" y="2862987"/>
              <a:ext cx="195956" cy="91464"/>
            </a:xfrm>
            <a:custGeom>
              <a:avLst/>
              <a:gdLst/>
              <a:ahLst/>
              <a:cxnLst/>
              <a:rect l="l" t="t" r="r" b="b"/>
              <a:pathLst>
                <a:path w="125012" h="58350" extrusionOk="0">
                  <a:moveTo>
                    <a:pt x="102900" y="219"/>
                  </a:moveTo>
                  <a:cubicBezTo>
                    <a:pt x="95917" y="-844"/>
                    <a:pt x="88388" y="1937"/>
                    <a:pt x="81951" y="9163"/>
                  </a:cubicBezTo>
                  <a:cubicBezTo>
                    <a:pt x="80008" y="11325"/>
                    <a:pt x="80190" y="14634"/>
                    <a:pt x="82376" y="16565"/>
                  </a:cubicBezTo>
                  <a:cubicBezTo>
                    <a:pt x="84562" y="18496"/>
                    <a:pt x="87841" y="18308"/>
                    <a:pt x="89784" y="16146"/>
                  </a:cubicBezTo>
                  <a:cubicBezTo>
                    <a:pt x="97435" y="7554"/>
                    <a:pt x="106361" y="9442"/>
                    <a:pt x="111705" y="18939"/>
                  </a:cubicBezTo>
                  <a:cubicBezTo>
                    <a:pt x="117352" y="28880"/>
                    <a:pt x="114741" y="39706"/>
                    <a:pt x="103447" y="44364"/>
                  </a:cubicBezTo>
                  <a:cubicBezTo>
                    <a:pt x="97253" y="46938"/>
                    <a:pt x="87962" y="43695"/>
                    <a:pt x="63917" y="31794"/>
                  </a:cubicBezTo>
                  <a:cubicBezTo>
                    <a:pt x="62642" y="31163"/>
                    <a:pt x="62034" y="30908"/>
                    <a:pt x="61305" y="30537"/>
                  </a:cubicBezTo>
                  <a:cubicBezTo>
                    <a:pt x="32038" y="16104"/>
                    <a:pt x="18193" y="12661"/>
                    <a:pt x="7081" y="23129"/>
                  </a:cubicBezTo>
                  <a:cubicBezTo>
                    <a:pt x="2223" y="27696"/>
                    <a:pt x="-570" y="35529"/>
                    <a:pt x="98" y="42548"/>
                  </a:cubicBezTo>
                  <a:cubicBezTo>
                    <a:pt x="887" y="51328"/>
                    <a:pt x="6899" y="57583"/>
                    <a:pt x="16857" y="58336"/>
                  </a:cubicBezTo>
                  <a:cubicBezTo>
                    <a:pt x="19772" y="58554"/>
                    <a:pt x="22201" y="56338"/>
                    <a:pt x="22444" y="53447"/>
                  </a:cubicBezTo>
                  <a:cubicBezTo>
                    <a:pt x="22686" y="50551"/>
                    <a:pt x="20440" y="48074"/>
                    <a:pt x="17586" y="47855"/>
                  </a:cubicBezTo>
                  <a:cubicBezTo>
                    <a:pt x="12849" y="47503"/>
                    <a:pt x="10907" y="45347"/>
                    <a:pt x="10542" y="41570"/>
                  </a:cubicBezTo>
                  <a:cubicBezTo>
                    <a:pt x="10239" y="37733"/>
                    <a:pt x="11878" y="32996"/>
                    <a:pt x="14367" y="30677"/>
                  </a:cubicBezTo>
                  <a:cubicBezTo>
                    <a:pt x="20561" y="24841"/>
                    <a:pt x="32038" y="27738"/>
                    <a:pt x="56691" y="39894"/>
                  </a:cubicBezTo>
                  <a:cubicBezTo>
                    <a:pt x="57420" y="40265"/>
                    <a:pt x="57905" y="40526"/>
                    <a:pt x="59180" y="41152"/>
                  </a:cubicBezTo>
                  <a:cubicBezTo>
                    <a:pt x="87112" y="54996"/>
                    <a:pt x="96828" y="58512"/>
                    <a:pt x="107394" y="54146"/>
                  </a:cubicBezTo>
                  <a:cubicBezTo>
                    <a:pt x="124942" y="46871"/>
                    <a:pt x="129314" y="28831"/>
                    <a:pt x="120813" y="13772"/>
                  </a:cubicBezTo>
                  <a:cubicBezTo>
                    <a:pt x="116441" y="6127"/>
                    <a:pt x="109944" y="1288"/>
                    <a:pt x="102900" y="21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5" name="Google Shape;3085;p28">
              <a:extLst>
                <a:ext uri="{FF2B5EF4-FFF2-40B4-BE49-F238E27FC236}">
                  <a16:creationId xmlns:a16="http://schemas.microsoft.com/office/drawing/2014/main" id="{91BE60BA-0ED6-B7A8-8D39-E61BF3FBFD63}"/>
                </a:ext>
              </a:extLst>
            </p:cNvPr>
            <p:cNvSpPr/>
            <p:nvPr/>
          </p:nvSpPr>
          <p:spPr>
            <a:xfrm>
              <a:off x="8841633" y="2872731"/>
              <a:ext cx="197213" cy="87062"/>
            </a:xfrm>
            <a:custGeom>
              <a:avLst/>
              <a:gdLst/>
              <a:ahLst/>
              <a:cxnLst/>
              <a:rect l="l" t="t" r="r" b="b"/>
              <a:pathLst>
                <a:path w="125814" h="55542" extrusionOk="0">
                  <a:moveTo>
                    <a:pt x="18693" y="716"/>
                  </a:moveTo>
                  <a:cubicBezTo>
                    <a:pt x="11832" y="2599"/>
                    <a:pt x="6002" y="8118"/>
                    <a:pt x="2602" y="16219"/>
                  </a:cubicBezTo>
                  <a:cubicBezTo>
                    <a:pt x="-4078" y="32182"/>
                    <a:pt x="2177" y="49488"/>
                    <a:pt x="20515" y="54637"/>
                  </a:cubicBezTo>
                  <a:cubicBezTo>
                    <a:pt x="31506" y="57734"/>
                    <a:pt x="40735" y="53211"/>
                    <a:pt x="67028" y="36057"/>
                  </a:cubicBezTo>
                  <a:cubicBezTo>
                    <a:pt x="68242" y="35267"/>
                    <a:pt x="69214" y="34666"/>
                    <a:pt x="70064" y="34102"/>
                  </a:cubicBezTo>
                  <a:cubicBezTo>
                    <a:pt x="92470" y="19577"/>
                    <a:pt x="103583" y="15411"/>
                    <a:pt x="110323" y="20409"/>
                  </a:cubicBezTo>
                  <a:cubicBezTo>
                    <a:pt x="113055" y="22424"/>
                    <a:pt x="115241" y="26894"/>
                    <a:pt x="115362" y="30750"/>
                  </a:cubicBezTo>
                  <a:cubicBezTo>
                    <a:pt x="115423" y="34545"/>
                    <a:pt x="113723" y="36961"/>
                    <a:pt x="109047" y="37872"/>
                  </a:cubicBezTo>
                  <a:cubicBezTo>
                    <a:pt x="106193" y="38431"/>
                    <a:pt x="104311" y="41175"/>
                    <a:pt x="104858" y="44017"/>
                  </a:cubicBezTo>
                  <a:cubicBezTo>
                    <a:pt x="105404" y="46865"/>
                    <a:pt x="108198" y="48632"/>
                    <a:pt x="110991" y="48073"/>
                  </a:cubicBezTo>
                  <a:cubicBezTo>
                    <a:pt x="120828" y="46155"/>
                    <a:pt x="126050" y="39281"/>
                    <a:pt x="125806" y="30470"/>
                  </a:cubicBezTo>
                  <a:cubicBezTo>
                    <a:pt x="125625" y="23420"/>
                    <a:pt x="121799" y="15988"/>
                    <a:pt x="116456" y="12029"/>
                  </a:cubicBezTo>
                  <a:cubicBezTo>
                    <a:pt x="104311" y="3036"/>
                    <a:pt x="90952" y="8033"/>
                    <a:pt x="64356" y="25303"/>
                  </a:cubicBezTo>
                  <a:cubicBezTo>
                    <a:pt x="63506" y="25873"/>
                    <a:pt x="62535" y="26463"/>
                    <a:pt x="61259" y="27258"/>
                  </a:cubicBezTo>
                  <a:cubicBezTo>
                    <a:pt x="38731" y="42008"/>
                    <a:pt x="29927" y="46404"/>
                    <a:pt x="23429" y="44576"/>
                  </a:cubicBezTo>
                  <a:cubicBezTo>
                    <a:pt x="11711" y="41279"/>
                    <a:pt x="7824" y="30804"/>
                    <a:pt x="12257" y="20269"/>
                  </a:cubicBezTo>
                  <a:cubicBezTo>
                    <a:pt x="16446" y="10207"/>
                    <a:pt x="25008" y="7195"/>
                    <a:pt x="33631" y="14822"/>
                  </a:cubicBezTo>
                  <a:cubicBezTo>
                    <a:pt x="35817" y="16747"/>
                    <a:pt x="39096" y="16577"/>
                    <a:pt x="41039" y="14403"/>
                  </a:cubicBezTo>
                  <a:cubicBezTo>
                    <a:pt x="42982" y="12229"/>
                    <a:pt x="42800" y="8920"/>
                    <a:pt x="40614" y="7001"/>
                  </a:cubicBezTo>
                  <a:cubicBezTo>
                    <a:pt x="33388" y="589"/>
                    <a:pt x="25495" y="-1172"/>
                    <a:pt x="18693" y="71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6" name="Google Shape;3086;p28">
              <a:extLst>
                <a:ext uri="{FF2B5EF4-FFF2-40B4-BE49-F238E27FC236}">
                  <a16:creationId xmlns:a16="http://schemas.microsoft.com/office/drawing/2014/main" id="{3ADBF79B-6D01-E78F-59E5-947A45E040E8}"/>
                </a:ext>
              </a:extLst>
            </p:cNvPr>
            <p:cNvSpPr/>
            <p:nvPr/>
          </p:nvSpPr>
          <p:spPr>
            <a:xfrm>
              <a:off x="8671700" y="3113580"/>
              <a:ext cx="261097" cy="514374"/>
            </a:xfrm>
            <a:custGeom>
              <a:avLst/>
              <a:gdLst/>
              <a:ahLst/>
              <a:cxnLst/>
              <a:rect l="l" t="t" r="r" b="b"/>
              <a:pathLst>
                <a:path w="166569" h="328149" extrusionOk="0">
                  <a:moveTo>
                    <a:pt x="75472" y="1"/>
                  </a:moveTo>
                  <a:cubicBezTo>
                    <a:pt x="25256" y="-224"/>
                    <a:pt x="3153" y="61579"/>
                    <a:pt x="299" y="163864"/>
                  </a:cubicBezTo>
                  <a:cubicBezTo>
                    <a:pt x="-733" y="201524"/>
                    <a:pt x="967" y="241868"/>
                    <a:pt x="4489" y="281629"/>
                  </a:cubicBezTo>
                  <a:cubicBezTo>
                    <a:pt x="5461" y="292753"/>
                    <a:pt x="6492" y="302966"/>
                    <a:pt x="7586" y="312081"/>
                  </a:cubicBezTo>
                  <a:cubicBezTo>
                    <a:pt x="7950" y="315275"/>
                    <a:pt x="8921" y="323011"/>
                    <a:pt x="8982" y="323539"/>
                  </a:cubicBezTo>
                  <a:cubicBezTo>
                    <a:pt x="9347" y="326187"/>
                    <a:pt x="11594" y="328215"/>
                    <a:pt x="14265" y="328148"/>
                  </a:cubicBezTo>
                  <a:cubicBezTo>
                    <a:pt x="18880" y="328032"/>
                    <a:pt x="156658" y="324632"/>
                    <a:pt x="161212" y="324517"/>
                  </a:cubicBezTo>
                  <a:cubicBezTo>
                    <a:pt x="164005" y="324443"/>
                    <a:pt x="166191" y="322136"/>
                    <a:pt x="166252" y="319349"/>
                  </a:cubicBezTo>
                  <a:cubicBezTo>
                    <a:pt x="166252" y="319076"/>
                    <a:pt x="166374" y="315026"/>
                    <a:pt x="166434" y="313338"/>
                  </a:cubicBezTo>
                  <a:cubicBezTo>
                    <a:pt x="167102" y="268203"/>
                    <a:pt x="165402" y="213869"/>
                    <a:pt x="159026" y="161630"/>
                  </a:cubicBezTo>
                  <a:cubicBezTo>
                    <a:pt x="146700" y="60923"/>
                    <a:pt x="121014" y="207"/>
                    <a:pt x="75472" y="1"/>
                  </a:cubicBezTo>
                  <a:close/>
                  <a:moveTo>
                    <a:pt x="78812" y="11180"/>
                  </a:moveTo>
                  <a:cubicBezTo>
                    <a:pt x="111602" y="14628"/>
                    <a:pt x="133462" y="64329"/>
                    <a:pt x="145424" y="144725"/>
                  </a:cubicBezTo>
                  <a:lnTo>
                    <a:pt x="83852" y="148217"/>
                  </a:lnTo>
                  <a:lnTo>
                    <a:pt x="78812" y="11180"/>
                  </a:lnTo>
                  <a:close/>
                  <a:moveTo>
                    <a:pt x="68368" y="11738"/>
                  </a:moveTo>
                  <a:lnTo>
                    <a:pt x="73347" y="148775"/>
                  </a:lnTo>
                  <a:lnTo>
                    <a:pt x="11775" y="152412"/>
                  </a:lnTo>
                  <a:cubicBezTo>
                    <a:pt x="15601" y="69230"/>
                    <a:pt x="33514" y="17689"/>
                    <a:pt x="68368" y="11738"/>
                  </a:cubicBezTo>
                  <a:close/>
                  <a:moveTo>
                    <a:pt x="147125" y="155066"/>
                  </a:moveTo>
                  <a:cubicBezTo>
                    <a:pt x="147489" y="157902"/>
                    <a:pt x="148157" y="159972"/>
                    <a:pt x="148521" y="162887"/>
                  </a:cubicBezTo>
                  <a:cubicBezTo>
                    <a:pt x="154836" y="214561"/>
                    <a:pt x="156658" y="268507"/>
                    <a:pt x="155929" y="313198"/>
                  </a:cubicBezTo>
                  <a:cubicBezTo>
                    <a:pt x="155929" y="313435"/>
                    <a:pt x="155929" y="313726"/>
                    <a:pt x="155929" y="314036"/>
                  </a:cubicBezTo>
                  <a:cubicBezTo>
                    <a:pt x="149917" y="314188"/>
                    <a:pt x="119921" y="314947"/>
                    <a:pt x="89863" y="315712"/>
                  </a:cubicBezTo>
                  <a:lnTo>
                    <a:pt x="84156" y="158697"/>
                  </a:lnTo>
                  <a:lnTo>
                    <a:pt x="147125" y="155066"/>
                  </a:lnTo>
                  <a:close/>
                  <a:moveTo>
                    <a:pt x="73651" y="159396"/>
                  </a:moveTo>
                  <a:lnTo>
                    <a:pt x="79359" y="315991"/>
                  </a:lnTo>
                  <a:cubicBezTo>
                    <a:pt x="52155" y="316689"/>
                    <a:pt x="24223" y="317400"/>
                    <a:pt x="18880" y="317527"/>
                  </a:cubicBezTo>
                  <a:cubicBezTo>
                    <a:pt x="18576" y="314953"/>
                    <a:pt x="18273" y="312821"/>
                    <a:pt x="18030" y="310963"/>
                  </a:cubicBezTo>
                  <a:cubicBezTo>
                    <a:pt x="16997" y="301940"/>
                    <a:pt x="15965" y="291678"/>
                    <a:pt x="14994" y="280651"/>
                  </a:cubicBezTo>
                  <a:cubicBezTo>
                    <a:pt x="11472" y="241267"/>
                    <a:pt x="9772" y="201342"/>
                    <a:pt x="10804" y="164144"/>
                  </a:cubicBezTo>
                  <a:cubicBezTo>
                    <a:pt x="10804" y="163677"/>
                    <a:pt x="10925" y="163354"/>
                    <a:pt x="10925" y="162887"/>
                  </a:cubicBezTo>
                  <a:lnTo>
                    <a:pt x="73651" y="159396"/>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7" name="Google Shape;3087;p28">
              <a:extLst>
                <a:ext uri="{FF2B5EF4-FFF2-40B4-BE49-F238E27FC236}">
                  <a16:creationId xmlns:a16="http://schemas.microsoft.com/office/drawing/2014/main" id="{5CA1BBA8-9625-5B9C-CEE3-A3556F5C6291}"/>
                </a:ext>
              </a:extLst>
            </p:cNvPr>
            <p:cNvSpPr/>
            <p:nvPr/>
          </p:nvSpPr>
          <p:spPr>
            <a:xfrm>
              <a:off x="9542513" y="3091224"/>
              <a:ext cx="261125" cy="514374"/>
            </a:xfrm>
            <a:custGeom>
              <a:avLst/>
              <a:gdLst/>
              <a:ahLst/>
              <a:cxnLst/>
              <a:rect l="l" t="t" r="r" b="b"/>
              <a:pathLst>
                <a:path w="166587" h="328149" extrusionOk="0">
                  <a:moveTo>
                    <a:pt x="91237" y="1"/>
                  </a:moveTo>
                  <a:cubicBezTo>
                    <a:pt x="45695" y="207"/>
                    <a:pt x="19888" y="60923"/>
                    <a:pt x="7562" y="161630"/>
                  </a:cubicBezTo>
                  <a:cubicBezTo>
                    <a:pt x="1186" y="213869"/>
                    <a:pt x="-575" y="268203"/>
                    <a:pt x="154" y="313344"/>
                  </a:cubicBezTo>
                  <a:cubicBezTo>
                    <a:pt x="215" y="315026"/>
                    <a:pt x="336" y="319082"/>
                    <a:pt x="336" y="319349"/>
                  </a:cubicBezTo>
                  <a:cubicBezTo>
                    <a:pt x="397" y="322136"/>
                    <a:pt x="2704" y="324310"/>
                    <a:pt x="5497" y="324377"/>
                  </a:cubicBezTo>
                  <a:cubicBezTo>
                    <a:pt x="10052" y="324492"/>
                    <a:pt x="147708" y="328032"/>
                    <a:pt x="152323" y="328147"/>
                  </a:cubicBezTo>
                  <a:cubicBezTo>
                    <a:pt x="154995" y="328215"/>
                    <a:pt x="157241" y="326192"/>
                    <a:pt x="157606" y="323539"/>
                  </a:cubicBezTo>
                  <a:cubicBezTo>
                    <a:pt x="157667" y="323010"/>
                    <a:pt x="158638" y="315281"/>
                    <a:pt x="159002" y="312087"/>
                  </a:cubicBezTo>
                  <a:cubicBezTo>
                    <a:pt x="160096" y="302966"/>
                    <a:pt x="161128" y="292753"/>
                    <a:pt x="162099" y="281629"/>
                  </a:cubicBezTo>
                  <a:cubicBezTo>
                    <a:pt x="165621" y="241874"/>
                    <a:pt x="167321" y="201524"/>
                    <a:pt x="166289" y="163864"/>
                  </a:cubicBezTo>
                  <a:cubicBezTo>
                    <a:pt x="163435" y="61585"/>
                    <a:pt x="141454" y="-224"/>
                    <a:pt x="91237" y="1"/>
                  </a:cubicBezTo>
                  <a:close/>
                  <a:moveTo>
                    <a:pt x="87776" y="11180"/>
                  </a:moveTo>
                  <a:lnTo>
                    <a:pt x="82735" y="148223"/>
                  </a:lnTo>
                  <a:lnTo>
                    <a:pt x="21103" y="144731"/>
                  </a:lnTo>
                  <a:cubicBezTo>
                    <a:pt x="33126" y="64329"/>
                    <a:pt x="54986" y="14634"/>
                    <a:pt x="87776" y="11180"/>
                  </a:cubicBezTo>
                  <a:close/>
                  <a:moveTo>
                    <a:pt x="98220" y="11738"/>
                  </a:moveTo>
                  <a:cubicBezTo>
                    <a:pt x="133074" y="17689"/>
                    <a:pt x="150988" y="69230"/>
                    <a:pt x="154812" y="152412"/>
                  </a:cubicBezTo>
                  <a:lnTo>
                    <a:pt x="93241" y="148921"/>
                  </a:lnTo>
                  <a:lnTo>
                    <a:pt x="98220" y="11738"/>
                  </a:lnTo>
                  <a:close/>
                  <a:moveTo>
                    <a:pt x="19464" y="155066"/>
                  </a:moveTo>
                  <a:lnTo>
                    <a:pt x="82432" y="158697"/>
                  </a:lnTo>
                  <a:lnTo>
                    <a:pt x="76724" y="315718"/>
                  </a:lnTo>
                  <a:cubicBezTo>
                    <a:pt x="46667" y="314983"/>
                    <a:pt x="16670" y="314194"/>
                    <a:pt x="10659" y="314042"/>
                  </a:cubicBezTo>
                  <a:cubicBezTo>
                    <a:pt x="10659" y="313726"/>
                    <a:pt x="10659" y="313441"/>
                    <a:pt x="10659" y="313204"/>
                  </a:cubicBezTo>
                  <a:cubicBezTo>
                    <a:pt x="9930" y="268507"/>
                    <a:pt x="11752" y="214567"/>
                    <a:pt x="18067" y="162887"/>
                  </a:cubicBezTo>
                  <a:cubicBezTo>
                    <a:pt x="18431" y="159978"/>
                    <a:pt x="19099" y="157908"/>
                    <a:pt x="19464" y="155066"/>
                  </a:cubicBezTo>
                  <a:close/>
                  <a:moveTo>
                    <a:pt x="92937" y="159256"/>
                  </a:moveTo>
                  <a:lnTo>
                    <a:pt x="155662" y="162887"/>
                  </a:lnTo>
                  <a:cubicBezTo>
                    <a:pt x="155662" y="163354"/>
                    <a:pt x="155784" y="163676"/>
                    <a:pt x="155784" y="164144"/>
                  </a:cubicBezTo>
                  <a:cubicBezTo>
                    <a:pt x="156817" y="201348"/>
                    <a:pt x="155116" y="241267"/>
                    <a:pt x="151595" y="280651"/>
                  </a:cubicBezTo>
                  <a:cubicBezTo>
                    <a:pt x="150623" y="291678"/>
                    <a:pt x="149590" y="301800"/>
                    <a:pt x="148558" y="310830"/>
                  </a:cubicBezTo>
                  <a:cubicBezTo>
                    <a:pt x="148315" y="312658"/>
                    <a:pt x="148011" y="314825"/>
                    <a:pt x="147708" y="317394"/>
                  </a:cubicBezTo>
                  <a:cubicBezTo>
                    <a:pt x="142365" y="317260"/>
                    <a:pt x="114433" y="316519"/>
                    <a:pt x="87230" y="315857"/>
                  </a:cubicBezTo>
                  <a:lnTo>
                    <a:pt x="92937" y="159256"/>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88" name="Google Shape;3088;p28">
              <a:extLst>
                <a:ext uri="{FF2B5EF4-FFF2-40B4-BE49-F238E27FC236}">
                  <a16:creationId xmlns:a16="http://schemas.microsoft.com/office/drawing/2014/main" id="{14B10AEA-EF93-858E-7FCA-43FAEDD89731}"/>
                </a:ext>
              </a:extLst>
            </p:cNvPr>
            <p:cNvGrpSpPr/>
            <p:nvPr/>
          </p:nvGrpSpPr>
          <p:grpSpPr>
            <a:xfrm>
              <a:off x="9041874" y="2603383"/>
              <a:ext cx="365658" cy="365658"/>
              <a:chOff x="5369319" y="1597139"/>
              <a:chExt cx="280800" cy="280800"/>
            </a:xfrm>
          </p:grpSpPr>
          <p:grpSp>
            <p:nvGrpSpPr>
              <p:cNvPr id="3089" name="Google Shape;3089;p28">
                <a:extLst>
                  <a:ext uri="{FF2B5EF4-FFF2-40B4-BE49-F238E27FC236}">
                    <a16:creationId xmlns:a16="http://schemas.microsoft.com/office/drawing/2014/main" id="{EA227574-DB6D-469A-E7E7-3ADF9F0753A3}"/>
                  </a:ext>
                </a:extLst>
              </p:cNvPr>
              <p:cNvGrpSpPr/>
              <p:nvPr/>
            </p:nvGrpSpPr>
            <p:grpSpPr>
              <a:xfrm>
                <a:off x="5369884" y="1597812"/>
                <a:ext cx="279372" cy="279372"/>
                <a:chOff x="5657141" y="1514561"/>
                <a:chExt cx="178103" cy="178103"/>
              </a:xfrm>
            </p:grpSpPr>
            <p:sp>
              <p:nvSpPr>
                <p:cNvPr id="3090" name="Google Shape;3090;p28">
                  <a:extLst>
                    <a:ext uri="{FF2B5EF4-FFF2-40B4-BE49-F238E27FC236}">
                      <a16:creationId xmlns:a16="http://schemas.microsoft.com/office/drawing/2014/main" id="{8689B271-92B8-5928-2709-11BBC5BA65DA}"/>
                    </a:ext>
                  </a:extLst>
                </p:cNvPr>
                <p:cNvSpPr/>
                <p:nvPr/>
              </p:nvSpPr>
              <p:spPr>
                <a:xfrm>
                  <a:off x="5657141" y="1514561"/>
                  <a:ext cx="178103" cy="178103"/>
                </a:xfrm>
                <a:custGeom>
                  <a:avLst/>
                  <a:gdLst/>
                  <a:ahLst/>
                  <a:cxnLst/>
                  <a:rect l="l" t="t" r="r" b="b"/>
                  <a:pathLst>
                    <a:path w="178103" h="178103" extrusionOk="0">
                      <a:moveTo>
                        <a:pt x="0" y="89055"/>
                      </a:moveTo>
                      <a:cubicBezTo>
                        <a:pt x="0" y="39870"/>
                        <a:pt x="39870" y="0"/>
                        <a:pt x="89049" y="0"/>
                      </a:cubicBezTo>
                      <a:cubicBezTo>
                        <a:pt x="138233" y="0"/>
                        <a:pt x="178103" y="39870"/>
                        <a:pt x="178103" y="89055"/>
                      </a:cubicBezTo>
                      <a:cubicBezTo>
                        <a:pt x="178103" y="138233"/>
                        <a:pt x="138233" y="178103"/>
                        <a:pt x="89049" y="178103"/>
                      </a:cubicBezTo>
                      <a:cubicBezTo>
                        <a:pt x="39870" y="178103"/>
                        <a:pt x="0" y="138233"/>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91" name="Google Shape;3091;p28">
                  <a:extLst>
                    <a:ext uri="{FF2B5EF4-FFF2-40B4-BE49-F238E27FC236}">
                      <a16:creationId xmlns:a16="http://schemas.microsoft.com/office/drawing/2014/main" id="{8E8F256C-4C56-33DA-BE27-DB57E77B4C5F}"/>
                    </a:ext>
                  </a:extLst>
                </p:cNvPr>
                <p:cNvGrpSpPr/>
                <p:nvPr/>
              </p:nvGrpSpPr>
              <p:grpSpPr>
                <a:xfrm>
                  <a:off x="5657475" y="1515672"/>
                  <a:ext cx="177568" cy="176026"/>
                  <a:chOff x="5657475" y="1515672"/>
                  <a:chExt cx="177568" cy="176026"/>
                </a:xfrm>
              </p:grpSpPr>
              <p:grpSp>
                <p:nvGrpSpPr>
                  <p:cNvPr id="3092" name="Google Shape;3092;p28">
                    <a:extLst>
                      <a:ext uri="{FF2B5EF4-FFF2-40B4-BE49-F238E27FC236}">
                        <a16:creationId xmlns:a16="http://schemas.microsoft.com/office/drawing/2014/main" id="{CB953FE3-4E01-D357-243E-F45FEF433F3A}"/>
                      </a:ext>
                    </a:extLst>
                  </p:cNvPr>
                  <p:cNvGrpSpPr/>
                  <p:nvPr/>
                </p:nvGrpSpPr>
                <p:grpSpPr>
                  <a:xfrm>
                    <a:off x="5657475" y="1515672"/>
                    <a:ext cx="177568" cy="176026"/>
                    <a:chOff x="5657475" y="1515672"/>
                    <a:chExt cx="177568" cy="176026"/>
                  </a:xfrm>
                </p:grpSpPr>
                <p:sp>
                  <p:nvSpPr>
                    <p:cNvPr id="3093" name="Google Shape;3093;p28">
                      <a:extLst>
                        <a:ext uri="{FF2B5EF4-FFF2-40B4-BE49-F238E27FC236}">
                          <a16:creationId xmlns:a16="http://schemas.microsoft.com/office/drawing/2014/main" id="{66E41F41-E5D9-46EB-30E3-707EF38BD3EF}"/>
                        </a:ext>
                      </a:extLst>
                    </p:cNvPr>
                    <p:cNvSpPr/>
                    <p:nvPr/>
                  </p:nvSpPr>
                  <p:spPr>
                    <a:xfrm>
                      <a:off x="5747665" y="1544624"/>
                      <a:ext cx="82508" cy="59701"/>
                    </a:xfrm>
                    <a:custGeom>
                      <a:avLst/>
                      <a:gdLst/>
                      <a:ahLst/>
                      <a:cxnLst/>
                      <a:rect l="l" t="t" r="r" b="b"/>
                      <a:pathLst>
                        <a:path w="82508" h="59701" extrusionOk="0">
                          <a:moveTo>
                            <a:pt x="64316" y="0"/>
                          </a:moveTo>
                          <a:cubicBezTo>
                            <a:pt x="57254" y="4123"/>
                            <a:pt x="50496" y="7147"/>
                            <a:pt x="43817" y="12296"/>
                          </a:cubicBezTo>
                          <a:cubicBezTo>
                            <a:pt x="32747" y="20840"/>
                            <a:pt x="24501" y="30476"/>
                            <a:pt x="17166" y="38947"/>
                          </a:cubicBezTo>
                          <a:cubicBezTo>
                            <a:pt x="7226" y="50430"/>
                            <a:pt x="0" y="59702"/>
                            <a:pt x="0" y="59702"/>
                          </a:cubicBezTo>
                          <a:cubicBezTo>
                            <a:pt x="0" y="59702"/>
                            <a:pt x="9746" y="53065"/>
                            <a:pt x="22552" y="46379"/>
                          </a:cubicBezTo>
                          <a:cubicBezTo>
                            <a:pt x="32000" y="41443"/>
                            <a:pt x="42736" y="36196"/>
                            <a:pt x="54577" y="34077"/>
                          </a:cubicBezTo>
                          <a:cubicBezTo>
                            <a:pt x="64292" y="32340"/>
                            <a:pt x="73777" y="32656"/>
                            <a:pt x="82509" y="33567"/>
                          </a:cubicBezTo>
                          <a:cubicBezTo>
                            <a:pt x="78702" y="21016"/>
                            <a:pt x="72842" y="9533"/>
                            <a:pt x="6431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4" name="Google Shape;3094;p28">
                      <a:extLst>
                        <a:ext uri="{FF2B5EF4-FFF2-40B4-BE49-F238E27FC236}">
                          <a16:creationId xmlns:a16="http://schemas.microsoft.com/office/drawing/2014/main" id="{FBF4C5EA-AE19-3865-07DF-989F431BAA3D}"/>
                        </a:ext>
                      </a:extLst>
                    </p:cNvPr>
                    <p:cNvSpPr/>
                    <p:nvPr/>
                  </p:nvSpPr>
                  <p:spPr>
                    <a:xfrm>
                      <a:off x="5662339" y="1603045"/>
                      <a:ext cx="82253" cy="59701"/>
                    </a:xfrm>
                    <a:custGeom>
                      <a:avLst/>
                      <a:gdLst/>
                      <a:ahLst/>
                      <a:cxnLst/>
                      <a:rect l="l" t="t" r="r" b="b"/>
                      <a:pathLst>
                        <a:path w="82253" h="59701" extrusionOk="0">
                          <a:moveTo>
                            <a:pt x="82254" y="0"/>
                          </a:moveTo>
                          <a:cubicBezTo>
                            <a:pt x="82254" y="0"/>
                            <a:pt x="72599" y="6352"/>
                            <a:pt x="59702" y="13067"/>
                          </a:cubicBezTo>
                          <a:cubicBezTo>
                            <a:pt x="50283" y="17974"/>
                            <a:pt x="39445" y="23257"/>
                            <a:pt x="27677" y="25370"/>
                          </a:cubicBezTo>
                          <a:cubicBezTo>
                            <a:pt x="17992" y="27100"/>
                            <a:pt x="8714" y="26778"/>
                            <a:pt x="0" y="25880"/>
                          </a:cubicBezTo>
                          <a:cubicBezTo>
                            <a:pt x="3837" y="38595"/>
                            <a:pt x="9527" y="50090"/>
                            <a:pt x="18192" y="59702"/>
                          </a:cubicBezTo>
                          <a:cubicBezTo>
                            <a:pt x="25193" y="55609"/>
                            <a:pt x="31818" y="52506"/>
                            <a:pt x="38437" y="47406"/>
                          </a:cubicBezTo>
                          <a:cubicBezTo>
                            <a:pt x="49567" y="38820"/>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5" name="Google Shape;3095;p28">
                      <a:extLst>
                        <a:ext uri="{FF2B5EF4-FFF2-40B4-BE49-F238E27FC236}">
                          <a16:creationId xmlns:a16="http://schemas.microsoft.com/office/drawing/2014/main" id="{936A620F-1CCE-856F-63E7-D84EC2EADF6D}"/>
                        </a:ext>
                      </a:extLst>
                    </p:cNvPr>
                    <p:cNvSpPr/>
                    <p:nvPr/>
                  </p:nvSpPr>
                  <p:spPr>
                    <a:xfrm>
                      <a:off x="5746129" y="1606117"/>
                      <a:ext cx="62264" cy="80456"/>
                    </a:xfrm>
                    <a:custGeom>
                      <a:avLst/>
                      <a:gdLst/>
                      <a:ahLst/>
                      <a:cxnLst/>
                      <a:rect l="l" t="t" r="r" b="b"/>
                      <a:pathLst>
                        <a:path w="62264" h="80456" extrusionOk="0">
                          <a:moveTo>
                            <a:pt x="0" y="0"/>
                          </a:moveTo>
                          <a:cubicBezTo>
                            <a:pt x="0" y="0"/>
                            <a:pt x="6449" y="9005"/>
                            <a:pt x="13578" y="21016"/>
                          </a:cubicBezTo>
                          <a:cubicBezTo>
                            <a:pt x="19128" y="30355"/>
                            <a:pt x="25151" y="41218"/>
                            <a:pt x="27932" y="53302"/>
                          </a:cubicBezTo>
                          <a:cubicBezTo>
                            <a:pt x="30088" y="62695"/>
                            <a:pt x="30155" y="71846"/>
                            <a:pt x="29723" y="80456"/>
                          </a:cubicBezTo>
                          <a:cubicBezTo>
                            <a:pt x="41989" y="76091"/>
                            <a:pt x="53150" y="69915"/>
                            <a:pt x="62264" y="60983"/>
                          </a:cubicBezTo>
                          <a:cubicBezTo>
                            <a:pt x="57868" y="54261"/>
                            <a:pt x="54559" y="47812"/>
                            <a:pt x="49197" y="41509"/>
                          </a:cubicBezTo>
                          <a:cubicBezTo>
                            <a:pt x="39870" y="30561"/>
                            <a:pt x="29736" y="22103"/>
                            <a:pt x="20755" y="15120"/>
                          </a:cubicBezTo>
                          <a:cubicBezTo>
                            <a:pt x="9175" y="6115"/>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6" name="Google Shape;3096;p28">
                      <a:extLst>
                        <a:ext uri="{FF2B5EF4-FFF2-40B4-BE49-F238E27FC236}">
                          <a16:creationId xmlns:a16="http://schemas.microsoft.com/office/drawing/2014/main" id="{B861D68B-0F8C-E641-0BF8-A7BE5BB75A95}"/>
                        </a:ext>
                      </a:extLst>
                    </p:cNvPr>
                    <p:cNvSpPr/>
                    <p:nvPr/>
                  </p:nvSpPr>
                  <p:spPr>
                    <a:xfrm>
                      <a:off x="5683865" y="1520536"/>
                      <a:ext cx="62518" cy="80456"/>
                    </a:xfrm>
                    <a:custGeom>
                      <a:avLst/>
                      <a:gdLst/>
                      <a:ahLst/>
                      <a:cxnLst/>
                      <a:rect l="l" t="t" r="r" b="b"/>
                      <a:pathLst>
                        <a:path w="62518" h="80456" extrusionOk="0">
                          <a:moveTo>
                            <a:pt x="32541" y="0"/>
                          </a:moveTo>
                          <a:cubicBezTo>
                            <a:pt x="20348" y="4378"/>
                            <a:pt x="9066" y="10590"/>
                            <a:pt x="0" y="19474"/>
                          </a:cubicBezTo>
                          <a:cubicBezTo>
                            <a:pt x="4420" y="26250"/>
                            <a:pt x="7663" y="32863"/>
                            <a:pt x="13067" y="39208"/>
                          </a:cubicBezTo>
                          <a:cubicBezTo>
                            <a:pt x="22352" y="50102"/>
                            <a:pt x="32559" y="58366"/>
                            <a:pt x="41509" y="65343"/>
                          </a:cubicBezTo>
                          <a:cubicBezTo>
                            <a:pt x="53156" y="74409"/>
                            <a:pt x="62519" y="80456"/>
                            <a:pt x="62519" y="80456"/>
                          </a:cubicBezTo>
                          <a:cubicBezTo>
                            <a:pt x="62519" y="80456"/>
                            <a:pt x="55809" y="71706"/>
                            <a:pt x="48687" y="59702"/>
                          </a:cubicBezTo>
                          <a:cubicBezTo>
                            <a:pt x="43137" y="50363"/>
                            <a:pt x="37368" y="39251"/>
                            <a:pt x="34593" y="27161"/>
                          </a:cubicBezTo>
                          <a:cubicBezTo>
                            <a:pt x="32432" y="17767"/>
                            <a:pt x="32110" y="8610"/>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7" name="Google Shape;3097;p28">
                      <a:extLst>
                        <a:ext uri="{FF2B5EF4-FFF2-40B4-BE49-F238E27FC236}">
                          <a16:creationId xmlns:a16="http://schemas.microsoft.com/office/drawing/2014/main" id="{A1EA40F6-EBC1-5782-6960-BA046EA63BE0}"/>
                        </a:ext>
                      </a:extLst>
                    </p:cNvPr>
                    <p:cNvSpPr/>
                    <p:nvPr/>
                  </p:nvSpPr>
                  <p:spPr>
                    <a:xfrm>
                      <a:off x="5742692" y="1515672"/>
                      <a:ext cx="47764" cy="90961"/>
                    </a:xfrm>
                    <a:custGeom>
                      <a:avLst/>
                      <a:gdLst/>
                      <a:ahLst/>
                      <a:cxnLst/>
                      <a:rect l="l" t="t" r="r" b="b"/>
                      <a:pathLst>
                        <a:path w="47764" h="90961" extrusionOk="0">
                          <a:moveTo>
                            <a:pt x="8562" y="0"/>
                          </a:moveTo>
                          <a:cubicBezTo>
                            <a:pt x="5915" y="8835"/>
                            <a:pt x="2818" y="17069"/>
                            <a:pt x="1385" y="26645"/>
                          </a:cubicBezTo>
                          <a:cubicBezTo>
                            <a:pt x="-498" y="39263"/>
                            <a:pt x="-48" y="50387"/>
                            <a:pt x="365" y="60983"/>
                          </a:cubicBezTo>
                          <a:cubicBezTo>
                            <a:pt x="790" y="71956"/>
                            <a:pt x="917" y="77657"/>
                            <a:pt x="1646" y="82503"/>
                          </a:cubicBezTo>
                          <a:cubicBezTo>
                            <a:pt x="1949" y="82879"/>
                            <a:pt x="3692" y="85326"/>
                            <a:pt x="3692" y="85320"/>
                          </a:cubicBezTo>
                          <a:cubicBezTo>
                            <a:pt x="3692" y="85320"/>
                            <a:pt x="2065" y="84136"/>
                            <a:pt x="1901" y="84039"/>
                          </a:cubicBezTo>
                          <a:cubicBezTo>
                            <a:pt x="2174" y="85782"/>
                            <a:pt x="2666" y="90961"/>
                            <a:pt x="2666" y="90961"/>
                          </a:cubicBezTo>
                          <a:cubicBezTo>
                            <a:pt x="2666" y="90961"/>
                            <a:pt x="5993" y="77457"/>
                            <a:pt x="11635" y="62003"/>
                          </a:cubicBezTo>
                          <a:cubicBezTo>
                            <a:pt x="14962" y="52901"/>
                            <a:pt x="18016" y="43343"/>
                            <a:pt x="24192" y="34848"/>
                          </a:cubicBezTo>
                          <a:cubicBezTo>
                            <a:pt x="31072" y="25376"/>
                            <a:pt x="39743" y="18095"/>
                            <a:pt x="47764" y="12296"/>
                          </a:cubicBezTo>
                          <a:cubicBezTo>
                            <a:pt x="36002" y="5386"/>
                            <a:pt x="22971" y="856"/>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8" name="Google Shape;3098;p28">
                      <a:extLst>
                        <a:ext uri="{FF2B5EF4-FFF2-40B4-BE49-F238E27FC236}">
                          <a16:creationId xmlns:a16="http://schemas.microsoft.com/office/drawing/2014/main" id="{C8186791-687A-E496-7D7D-C036318B6AB0}"/>
                        </a:ext>
                      </a:extLst>
                    </p:cNvPr>
                    <p:cNvSpPr/>
                    <p:nvPr/>
                  </p:nvSpPr>
                  <p:spPr>
                    <a:xfrm>
                      <a:off x="5701802" y="1600482"/>
                      <a:ext cx="47882" cy="91216"/>
                    </a:xfrm>
                    <a:custGeom>
                      <a:avLst/>
                      <a:gdLst/>
                      <a:ahLst/>
                      <a:cxnLst/>
                      <a:rect l="l" t="t" r="r" b="b"/>
                      <a:pathLst>
                        <a:path w="47882" h="91216" extrusionOk="0">
                          <a:moveTo>
                            <a:pt x="45353" y="0"/>
                          </a:moveTo>
                          <a:cubicBezTo>
                            <a:pt x="45353" y="0"/>
                            <a:pt x="42019" y="13511"/>
                            <a:pt x="36385" y="28952"/>
                          </a:cubicBezTo>
                          <a:cubicBezTo>
                            <a:pt x="33057" y="38067"/>
                            <a:pt x="29748" y="47612"/>
                            <a:pt x="23572" y="56113"/>
                          </a:cubicBezTo>
                          <a:cubicBezTo>
                            <a:pt x="16705" y="65568"/>
                            <a:pt x="8009" y="72866"/>
                            <a:pt x="0" y="78665"/>
                          </a:cubicBezTo>
                          <a:cubicBezTo>
                            <a:pt x="11853" y="85654"/>
                            <a:pt x="24908" y="90391"/>
                            <a:pt x="39457" y="91216"/>
                          </a:cubicBezTo>
                          <a:cubicBezTo>
                            <a:pt x="42117" y="82351"/>
                            <a:pt x="45195" y="74190"/>
                            <a:pt x="46634" y="64572"/>
                          </a:cubicBezTo>
                          <a:cubicBezTo>
                            <a:pt x="48523" y="51935"/>
                            <a:pt x="47818" y="40581"/>
                            <a:pt x="47400" y="29978"/>
                          </a:cubicBezTo>
                          <a:cubicBezTo>
                            <a:pt x="46975" y="19036"/>
                            <a:pt x="47102" y="13298"/>
                            <a:pt x="46379" y="8459"/>
                          </a:cubicBezTo>
                          <a:cubicBezTo>
                            <a:pt x="46076" y="8082"/>
                            <a:pt x="44327" y="5635"/>
                            <a:pt x="44327" y="5635"/>
                          </a:cubicBezTo>
                          <a:cubicBezTo>
                            <a:pt x="44327" y="5635"/>
                            <a:pt x="45961" y="6819"/>
                            <a:pt x="46118" y="6916"/>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9" name="Google Shape;3099;p28">
                      <a:extLst>
                        <a:ext uri="{FF2B5EF4-FFF2-40B4-BE49-F238E27FC236}">
                          <a16:creationId xmlns:a16="http://schemas.microsoft.com/office/drawing/2014/main" id="{26C35CD3-C083-3416-B6DA-CA96CA9E7561}"/>
                        </a:ext>
                      </a:extLst>
                    </p:cNvPr>
                    <p:cNvSpPr/>
                    <p:nvPr/>
                  </p:nvSpPr>
                  <p:spPr>
                    <a:xfrm>
                      <a:off x="5747663" y="1598876"/>
                      <a:ext cx="87380" cy="45933"/>
                    </a:xfrm>
                    <a:custGeom>
                      <a:avLst/>
                      <a:gdLst/>
                      <a:ahLst/>
                      <a:cxnLst/>
                      <a:rect l="l" t="t" r="r" b="b"/>
                      <a:pathLst>
                        <a:path w="87380" h="45933" extrusionOk="0">
                          <a:moveTo>
                            <a:pt x="60220" y="580"/>
                          </a:moveTo>
                          <a:cubicBezTo>
                            <a:pt x="47407" y="-701"/>
                            <a:pt x="35991" y="404"/>
                            <a:pt x="25371" y="1351"/>
                          </a:cubicBezTo>
                          <a:cubicBezTo>
                            <a:pt x="13391" y="2414"/>
                            <a:pt x="6869" y="3009"/>
                            <a:pt x="2564" y="3914"/>
                          </a:cubicBezTo>
                          <a:cubicBezTo>
                            <a:pt x="2285" y="4120"/>
                            <a:pt x="2" y="5450"/>
                            <a:pt x="2" y="5450"/>
                          </a:cubicBezTo>
                          <a:cubicBezTo>
                            <a:pt x="8" y="5487"/>
                            <a:pt x="-4" y="5669"/>
                            <a:pt x="2" y="5705"/>
                          </a:cubicBezTo>
                          <a:cubicBezTo>
                            <a:pt x="3378" y="6130"/>
                            <a:pt x="11539" y="8450"/>
                            <a:pt x="24345" y="12366"/>
                          </a:cubicBezTo>
                          <a:cubicBezTo>
                            <a:pt x="33775" y="15257"/>
                            <a:pt x="43794" y="18014"/>
                            <a:pt x="52787" y="23898"/>
                          </a:cubicBezTo>
                          <a:cubicBezTo>
                            <a:pt x="62375" y="30176"/>
                            <a:pt x="69971" y="38337"/>
                            <a:pt x="76104" y="45934"/>
                          </a:cubicBezTo>
                          <a:cubicBezTo>
                            <a:pt x="82462" y="33989"/>
                            <a:pt x="87083" y="20880"/>
                            <a:pt x="87380" y="6476"/>
                          </a:cubicBezTo>
                          <a:cubicBezTo>
                            <a:pt x="78333" y="4224"/>
                            <a:pt x="69971" y="1558"/>
                            <a:pt x="60220" y="58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0" name="Google Shape;3100;p28">
                      <a:extLst>
                        <a:ext uri="{FF2B5EF4-FFF2-40B4-BE49-F238E27FC236}">
                          <a16:creationId xmlns:a16="http://schemas.microsoft.com/office/drawing/2014/main" id="{8B2590DE-2C71-1751-8253-29EE6F2878FB}"/>
                        </a:ext>
                      </a:extLst>
                    </p:cNvPr>
                    <p:cNvSpPr/>
                    <p:nvPr/>
                  </p:nvSpPr>
                  <p:spPr>
                    <a:xfrm>
                      <a:off x="5657475" y="1562307"/>
                      <a:ext cx="91471" cy="46008"/>
                    </a:xfrm>
                    <a:custGeom>
                      <a:avLst/>
                      <a:gdLst/>
                      <a:ahLst/>
                      <a:cxnLst/>
                      <a:rect l="l" t="t" r="r" b="b"/>
                      <a:pathLst>
                        <a:path w="91471" h="46008" extrusionOk="0">
                          <a:moveTo>
                            <a:pt x="11015" y="0"/>
                          </a:moveTo>
                          <a:cubicBezTo>
                            <a:pt x="4615" y="11974"/>
                            <a:pt x="298" y="24999"/>
                            <a:pt x="0" y="39457"/>
                          </a:cubicBezTo>
                          <a:cubicBezTo>
                            <a:pt x="9053" y="41710"/>
                            <a:pt x="17391" y="44375"/>
                            <a:pt x="27161" y="45353"/>
                          </a:cubicBezTo>
                          <a:cubicBezTo>
                            <a:pt x="40040" y="46640"/>
                            <a:pt x="51346" y="45796"/>
                            <a:pt x="62003" y="44837"/>
                          </a:cubicBezTo>
                          <a:cubicBezTo>
                            <a:pt x="73935" y="43768"/>
                            <a:pt x="80548" y="43167"/>
                            <a:pt x="84810" y="42275"/>
                          </a:cubicBezTo>
                          <a:cubicBezTo>
                            <a:pt x="85059" y="42086"/>
                            <a:pt x="87118" y="40738"/>
                            <a:pt x="87118" y="40738"/>
                          </a:cubicBezTo>
                          <a:cubicBezTo>
                            <a:pt x="87118" y="40738"/>
                            <a:pt x="86395" y="41947"/>
                            <a:pt x="86346" y="42020"/>
                          </a:cubicBezTo>
                          <a:cubicBezTo>
                            <a:pt x="87324" y="41807"/>
                            <a:pt x="91472" y="40993"/>
                            <a:pt x="91472" y="40993"/>
                          </a:cubicBezTo>
                          <a:cubicBezTo>
                            <a:pt x="91472" y="40993"/>
                            <a:pt x="78198" y="38285"/>
                            <a:pt x="62774" y="33561"/>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01" name="Google Shape;3101;p28">
                    <a:extLst>
                      <a:ext uri="{FF2B5EF4-FFF2-40B4-BE49-F238E27FC236}">
                        <a16:creationId xmlns:a16="http://schemas.microsoft.com/office/drawing/2014/main" id="{AC9E6ECE-C5F9-0E5C-904C-C34DFA14B749}"/>
                      </a:ext>
                    </a:extLst>
                  </p:cNvPr>
                  <p:cNvSpPr/>
                  <p:nvPr/>
                </p:nvSpPr>
                <p:spPr>
                  <a:xfrm>
                    <a:off x="5718725" y="1576145"/>
                    <a:ext cx="54935" cy="54941"/>
                  </a:xfrm>
                  <a:custGeom>
                    <a:avLst/>
                    <a:gdLst/>
                    <a:ahLst/>
                    <a:cxnLst/>
                    <a:rect l="l" t="t" r="r" b="b"/>
                    <a:pathLst>
                      <a:path w="54935" h="54941" extrusionOk="0">
                        <a:moveTo>
                          <a:pt x="0" y="27471"/>
                        </a:moveTo>
                        <a:cubicBezTo>
                          <a:pt x="0" y="12296"/>
                          <a:pt x="12296" y="0"/>
                          <a:pt x="27465" y="0"/>
                        </a:cubicBezTo>
                        <a:cubicBezTo>
                          <a:pt x="42639" y="0"/>
                          <a:pt x="54935" y="12296"/>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102" name="Google Shape;3102;p28">
                <a:extLst>
                  <a:ext uri="{FF2B5EF4-FFF2-40B4-BE49-F238E27FC236}">
                    <a16:creationId xmlns:a16="http://schemas.microsoft.com/office/drawing/2014/main" id="{2662F689-FA67-0BB5-6700-363DC161BDD9}"/>
                  </a:ext>
                </a:extLst>
              </p:cNvPr>
              <p:cNvSpPr/>
              <p:nvPr/>
            </p:nvSpPr>
            <p:spPr>
              <a:xfrm>
                <a:off x="5369319" y="1597139"/>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3103" name="Google Shape;3103;p28">
              <a:extLst>
                <a:ext uri="{FF2B5EF4-FFF2-40B4-BE49-F238E27FC236}">
                  <a16:creationId xmlns:a16="http://schemas.microsoft.com/office/drawing/2014/main" id="{D37E658E-A492-999A-0F5A-4112134502C1}"/>
                </a:ext>
              </a:extLst>
            </p:cNvPr>
            <p:cNvGrpSpPr/>
            <p:nvPr/>
          </p:nvGrpSpPr>
          <p:grpSpPr>
            <a:xfrm>
              <a:off x="9034835" y="3078852"/>
              <a:ext cx="411536" cy="778764"/>
              <a:chOff x="5277366" y="3785277"/>
              <a:chExt cx="411536" cy="778764"/>
            </a:xfrm>
          </p:grpSpPr>
          <p:grpSp>
            <p:nvGrpSpPr>
              <p:cNvPr id="3104" name="Google Shape;3104;p28">
                <a:extLst>
                  <a:ext uri="{FF2B5EF4-FFF2-40B4-BE49-F238E27FC236}">
                    <a16:creationId xmlns:a16="http://schemas.microsoft.com/office/drawing/2014/main" id="{14C0321B-7A1F-E346-ADF4-CE6676D3E05B}"/>
                  </a:ext>
                </a:extLst>
              </p:cNvPr>
              <p:cNvGrpSpPr/>
              <p:nvPr/>
            </p:nvGrpSpPr>
            <p:grpSpPr>
              <a:xfrm>
                <a:off x="5277366" y="3787215"/>
                <a:ext cx="410316" cy="773754"/>
                <a:chOff x="1417121" y="3538825"/>
                <a:chExt cx="261581" cy="493277"/>
              </a:xfrm>
            </p:grpSpPr>
            <p:sp>
              <p:nvSpPr>
                <p:cNvPr id="3105" name="Google Shape;3105;p28">
                  <a:extLst>
                    <a:ext uri="{FF2B5EF4-FFF2-40B4-BE49-F238E27FC236}">
                      <a16:creationId xmlns:a16="http://schemas.microsoft.com/office/drawing/2014/main" id="{28283216-CABC-9CFF-BA6F-A15A069A6F65}"/>
                    </a:ext>
                  </a:extLst>
                </p:cNvPr>
                <p:cNvSpPr/>
                <p:nvPr/>
              </p:nvSpPr>
              <p:spPr>
                <a:xfrm>
                  <a:off x="1417121" y="3538825"/>
                  <a:ext cx="261581" cy="493277"/>
                </a:xfrm>
                <a:custGeom>
                  <a:avLst/>
                  <a:gdLst/>
                  <a:ahLst/>
                  <a:cxnLst/>
                  <a:rect l="l" t="t" r="r" b="b"/>
                  <a:pathLst>
                    <a:path w="261581" h="493277" extrusionOk="0">
                      <a:moveTo>
                        <a:pt x="130600" y="9"/>
                      </a:moveTo>
                      <a:cubicBezTo>
                        <a:pt x="65342" y="623"/>
                        <a:pt x="29061" y="30291"/>
                        <a:pt x="12836" y="93047"/>
                      </a:cubicBezTo>
                      <a:cubicBezTo>
                        <a:pt x="382" y="141248"/>
                        <a:pt x="-1088" y="187646"/>
                        <a:pt x="546" y="347575"/>
                      </a:cubicBezTo>
                      <a:cubicBezTo>
                        <a:pt x="1201" y="411570"/>
                        <a:pt x="1341" y="448628"/>
                        <a:pt x="965" y="493138"/>
                      </a:cubicBezTo>
                      <a:lnTo>
                        <a:pt x="30439" y="493277"/>
                      </a:lnTo>
                      <a:cubicBezTo>
                        <a:pt x="30822" y="448537"/>
                        <a:pt x="30676" y="411461"/>
                        <a:pt x="30020" y="347296"/>
                      </a:cubicBezTo>
                      <a:cubicBezTo>
                        <a:pt x="28423" y="190925"/>
                        <a:pt x="29838" y="144934"/>
                        <a:pt x="41339" y="100449"/>
                      </a:cubicBezTo>
                      <a:cubicBezTo>
                        <a:pt x="54278" y="50390"/>
                        <a:pt x="79223" y="30109"/>
                        <a:pt x="130879" y="29623"/>
                      </a:cubicBezTo>
                      <a:cubicBezTo>
                        <a:pt x="182748" y="29137"/>
                        <a:pt x="208257" y="50220"/>
                        <a:pt x="221124" y="101566"/>
                      </a:cubicBezTo>
                      <a:cubicBezTo>
                        <a:pt x="232345" y="146355"/>
                        <a:pt x="233402" y="191040"/>
                        <a:pt x="230767" y="343239"/>
                      </a:cubicBezTo>
                      <a:cubicBezTo>
                        <a:pt x="229631" y="408607"/>
                        <a:pt x="229309" y="447438"/>
                        <a:pt x="229649" y="493277"/>
                      </a:cubicBezTo>
                      <a:lnTo>
                        <a:pt x="259124" y="493138"/>
                      </a:lnTo>
                      <a:cubicBezTo>
                        <a:pt x="258790" y="447602"/>
                        <a:pt x="259251" y="408940"/>
                        <a:pt x="260381" y="343804"/>
                      </a:cubicBezTo>
                      <a:cubicBezTo>
                        <a:pt x="263077" y="188077"/>
                        <a:pt x="261917" y="142942"/>
                        <a:pt x="249760" y="94444"/>
                      </a:cubicBezTo>
                      <a:cubicBezTo>
                        <a:pt x="233681" y="30261"/>
                        <a:pt x="196550" y="-610"/>
                        <a:pt x="130600" y="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06" name="Google Shape;3106;p28">
                  <a:extLst>
                    <a:ext uri="{FF2B5EF4-FFF2-40B4-BE49-F238E27FC236}">
                      <a16:creationId xmlns:a16="http://schemas.microsoft.com/office/drawing/2014/main" id="{F9B88C61-3FF6-5C14-E143-9F5F5DF3B7FD}"/>
                    </a:ext>
                  </a:extLst>
                </p:cNvPr>
                <p:cNvGrpSpPr/>
                <p:nvPr/>
              </p:nvGrpSpPr>
              <p:grpSpPr>
                <a:xfrm>
                  <a:off x="1417315" y="3539740"/>
                  <a:ext cx="261240" cy="492289"/>
                  <a:chOff x="1417315" y="3539740"/>
                  <a:chExt cx="261240" cy="492289"/>
                </a:xfrm>
              </p:grpSpPr>
              <p:sp>
                <p:nvSpPr>
                  <p:cNvPr id="3107" name="Google Shape;3107;p28">
                    <a:extLst>
                      <a:ext uri="{FF2B5EF4-FFF2-40B4-BE49-F238E27FC236}">
                        <a16:creationId xmlns:a16="http://schemas.microsoft.com/office/drawing/2014/main" id="{CEAFEB77-8536-2D23-BBA2-EBE4E2449F67}"/>
                      </a:ext>
                    </a:extLst>
                  </p:cNvPr>
                  <p:cNvSpPr/>
                  <p:nvPr/>
                </p:nvSpPr>
                <p:spPr>
                  <a:xfrm>
                    <a:off x="1427237" y="3610710"/>
                    <a:ext cx="42043" cy="35200"/>
                  </a:xfrm>
                  <a:custGeom>
                    <a:avLst/>
                    <a:gdLst/>
                    <a:ahLst/>
                    <a:cxnLst/>
                    <a:rect l="l" t="t" r="r" b="b"/>
                    <a:pathLst>
                      <a:path w="42043" h="35200" extrusionOk="0">
                        <a:moveTo>
                          <a:pt x="42044" y="0"/>
                        </a:moveTo>
                        <a:lnTo>
                          <a:pt x="5586" y="12569"/>
                        </a:lnTo>
                        <a:cubicBezTo>
                          <a:pt x="4700" y="15472"/>
                          <a:pt x="3583" y="18035"/>
                          <a:pt x="2793" y="21089"/>
                        </a:cubicBezTo>
                        <a:cubicBezTo>
                          <a:pt x="1627" y="25594"/>
                          <a:pt x="978" y="30634"/>
                          <a:pt x="0" y="35200"/>
                        </a:cubicBezTo>
                        <a:lnTo>
                          <a:pt x="32966" y="23888"/>
                        </a:lnTo>
                        <a:cubicBezTo>
                          <a:pt x="32972" y="23870"/>
                          <a:pt x="33100" y="23900"/>
                          <a:pt x="33106" y="23888"/>
                        </a:cubicBezTo>
                        <a:cubicBezTo>
                          <a:pt x="35680" y="14956"/>
                          <a:pt x="38504" y="6947"/>
                          <a:pt x="4204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8" name="Google Shape;3108;p28">
                    <a:extLst>
                      <a:ext uri="{FF2B5EF4-FFF2-40B4-BE49-F238E27FC236}">
                        <a16:creationId xmlns:a16="http://schemas.microsoft.com/office/drawing/2014/main" id="{F6927C02-8B90-9AD4-67A4-CEBCE12723E9}"/>
                      </a:ext>
                    </a:extLst>
                  </p:cNvPr>
                  <p:cNvSpPr/>
                  <p:nvPr/>
                </p:nvSpPr>
                <p:spPr>
                  <a:xfrm>
                    <a:off x="1449862" y="3568521"/>
                    <a:ext cx="53228" cy="23888"/>
                  </a:xfrm>
                  <a:custGeom>
                    <a:avLst/>
                    <a:gdLst/>
                    <a:ahLst/>
                    <a:cxnLst/>
                    <a:rect l="l" t="t" r="r" b="b"/>
                    <a:pathLst>
                      <a:path w="53228" h="23888" extrusionOk="0">
                        <a:moveTo>
                          <a:pt x="13972" y="0"/>
                        </a:moveTo>
                        <a:cubicBezTo>
                          <a:pt x="8780" y="5046"/>
                          <a:pt x="4196" y="10784"/>
                          <a:pt x="0" y="17178"/>
                        </a:cubicBezTo>
                        <a:lnTo>
                          <a:pt x="31715" y="23888"/>
                        </a:lnTo>
                        <a:cubicBezTo>
                          <a:pt x="37775" y="17306"/>
                          <a:pt x="44873" y="12133"/>
                          <a:pt x="53229" y="8380"/>
                        </a:cubicBezTo>
                        <a:lnTo>
                          <a:pt x="13972"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9" name="Google Shape;3109;p28">
                    <a:extLst>
                      <a:ext uri="{FF2B5EF4-FFF2-40B4-BE49-F238E27FC236}">
                        <a16:creationId xmlns:a16="http://schemas.microsoft.com/office/drawing/2014/main" id="{D63135AE-7D97-FD8D-A4C3-B997E5DC273C}"/>
                      </a:ext>
                    </a:extLst>
                  </p:cNvPr>
                  <p:cNvSpPr/>
                  <p:nvPr/>
                </p:nvSpPr>
                <p:spPr>
                  <a:xfrm>
                    <a:off x="1498063" y="3541002"/>
                    <a:ext cx="57971" cy="29334"/>
                  </a:xfrm>
                  <a:custGeom>
                    <a:avLst/>
                    <a:gdLst/>
                    <a:ahLst/>
                    <a:cxnLst/>
                    <a:rect l="l" t="t" r="r" b="b"/>
                    <a:pathLst>
                      <a:path w="57971" h="29334" extrusionOk="0">
                        <a:moveTo>
                          <a:pt x="23609" y="0"/>
                        </a:moveTo>
                        <a:cubicBezTo>
                          <a:pt x="23159" y="67"/>
                          <a:pt x="22795" y="201"/>
                          <a:pt x="22346" y="279"/>
                        </a:cubicBezTo>
                        <a:cubicBezTo>
                          <a:pt x="14470" y="1609"/>
                          <a:pt x="7117" y="3528"/>
                          <a:pt x="279" y="6005"/>
                        </a:cubicBezTo>
                        <a:cubicBezTo>
                          <a:pt x="182" y="6036"/>
                          <a:pt x="91" y="6109"/>
                          <a:pt x="0" y="6145"/>
                        </a:cubicBezTo>
                        <a:lnTo>
                          <a:pt x="28497" y="29335"/>
                        </a:lnTo>
                        <a:cubicBezTo>
                          <a:pt x="35140" y="28321"/>
                          <a:pt x="42190" y="27452"/>
                          <a:pt x="50011" y="27379"/>
                        </a:cubicBezTo>
                        <a:cubicBezTo>
                          <a:pt x="52852" y="27349"/>
                          <a:pt x="55287" y="27695"/>
                          <a:pt x="57971" y="27798"/>
                        </a:cubicBezTo>
                        <a:lnTo>
                          <a:pt x="23609"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28">
                    <a:extLst>
                      <a:ext uri="{FF2B5EF4-FFF2-40B4-BE49-F238E27FC236}">
                        <a16:creationId xmlns:a16="http://schemas.microsoft.com/office/drawing/2014/main" id="{6729C1DB-8A51-643E-46F4-5E15AED40644}"/>
                      </a:ext>
                    </a:extLst>
                  </p:cNvPr>
                  <p:cNvSpPr/>
                  <p:nvPr/>
                </p:nvSpPr>
                <p:spPr>
                  <a:xfrm>
                    <a:off x="1566648" y="3539740"/>
                    <a:ext cx="23608" cy="35623"/>
                  </a:xfrm>
                  <a:custGeom>
                    <a:avLst/>
                    <a:gdLst/>
                    <a:ahLst/>
                    <a:cxnLst/>
                    <a:rect l="l" t="t" r="r" b="b"/>
                    <a:pathLst>
                      <a:path w="23608" h="35623" extrusionOk="0">
                        <a:moveTo>
                          <a:pt x="0" y="4"/>
                        </a:moveTo>
                        <a:lnTo>
                          <a:pt x="3218" y="30317"/>
                        </a:lnTo>
                        <a:cubicBezTo>
                          <a:pt x="10705" y="31391"/>
                          <a:pt x="17458" y="33183"/>
                          <a:pt x="23609" y="35624"/>
                        </a:cubicBezTo>
                        <a:lnTo>
                          <a:pt x="20117" y="3496"/>
                        </a:lnTo>
                        <a:cubicBezTo>
                          <a:pt x="19723" y="3393"/>
                          <a:pt x="19261" y="3307"/>
                          <a:pt x="18860" y="3217"/>
                        </a:cubicBezTo>
                        <a:cubicBezTo>
                          <a:pt x="12976" y="1808"/>
                          <a:pt x="6825" y="642"/>
                          <a:pt x="279" y="4"/>
                        </a:cubicBezTo>
                        <a:cubicBezTo>
                          <a:pt x="194" y="-8"/>
                          <a:pt x="91" y="10"/>
                          <a:pt x="0" y="4"/>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1" name="Google Shape;3111;p28">
                    <a:extLst>
                      <a:ext uri="{FF2B5EF4-FFF2-40B4-BE49-F238E27FC236}">
                        <a16:creationId xmlns:a16="http://schemas.microsoft.com/office/drawing/2014/main" id="{A2AB1214-D9EA-CB05-79EA-22B643A24339}"/>
                      </a:ext>
                    </a:extLst>
                  </p:cNvPr>
                  <p:cNvSpPr/>
                  <p:nvPr/>
                </p:nvSpPr>
                <p:spPr>
                  <a:xfrm>
                    <a:off x="1615122" y="3555387"/>
                    <a:ext cx="20256" cy="70826"/>
                  </a:xfrm>
                  <a:custGeom>
                    <a:avLst/>
                    <a:gdLst/>
                    <a:ahLst/>
                    <a:cxnLst/>
                    <a:rect l="l" t="t" r="r" b="b"/>
                    <a:pathLst>
                      <a:path w="20256" h="70826" extrusionOk="0">
                        <a:moveTo>
                          <a:pt x="984" y="0"/>
                        </a:moveTo>
                        <a:lnTo>
                          <a:pt x="0" y="36882"/>
                        </a:lnTo>
                        <a:cubicBezTo>
                          <a:pt x="7869" y="45553"/>
                          <a:pt x="14069" y="56799"/>
                          <a:pt x="18860" y="70826"/>
                        </a:cubicBezTo>
                        <a:lnTo>
                          <a:pt x="20257" y="15788"/>
                        </a:lnTo>
                        <a:cubicBezTo>
                          <a:pt x="14488" y="9642"/>
                          <a:pt x="8119" y="4360"/>
                          <a:pt x="98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2" name="Google Shape;3112;p28">
                    <a:extLst>
                      <a:ext uri="{FF2B5EF4-FFF2-40B4-BE49-F238E27FC236}">
                        <a16:creationId xmlns:a16="http://schemas.microsoft.com/office/drawing/2014/main" id="{1F0B15E9-8577-C84C-C685-7523FDE48B36}"/>
                      </a:ext>
                    </a:extLst>
                  </p:cNvPr>
                  <p:cNvSpPr/>
                  <p:nvPr/>
                </p:nvSpPr>
                <p:spPr>
                  <a:xfrm>
                    <a:off x="1418711" y="3663095"/>
                    <a:ext cx="35206" cy="51965"/>
                  </a:xfrm>
                  <a:custGeom>
                    <a:avLst/>
                    <a:gdLst/>
                    <a:ahLst/>
                    <a:cxnLst/>
                    <a:rect l="l" t="t" r="r" b="b"/>
                    <a:pathLst>
                      <a:path w="35206" h="51965" extrusionOk="0">
                        <a:moveTo>
                          <a:pt x="35206" y="0"/>
                        </a:moveTo>
                        <a:lnTo>
                          <a:pt x="2235" y="25424"/>
                        </a:lnTo>
                        <a:cubicBezTo>
                          <a:pt x="1439" y="33901"/>
                          <a:pt x="504" y="41692"/>
                          <a:pt x="0" y="51966"/>
                        </a:cubicBezTo>
                        <a:lnTo>
                          <a:pt x="31715" y="27519"/>
                        </a:lnTo>
                        <a:cubicBezTo>
                          <a:pt x="32638" y="17804"/>
                          <a:pt x="33810" y="8076"/>
                          <a:pt x="3520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3" name="Google Shape;3113;p28">
                    <a:extLst>
                      <a:ext uri="{FF2B5EF4-FFF2-40B4-BE49-F238E27FC236}">
                        <a16:creationId xmlns:a16="http://schemas.microsoft.com/office/drawing/2014/main" id="{29675435-BDCF-319E-D819-7047D0077AB4}"/>
                      </a:ext>
                    </a:extLst>
                  </p:cNvPr>
                  <p:cNvSpPr/>
                  <p:nvPr/>
                </p:nvSpPr>
                <p:spPr>
                  <a:xfrm>
                    <a:off x="1647955" y="3816897"/>
                    <a:ext cx="30312" cy="49591"/>
                  </a:xfrm>
                  <a:custGeom>
                    <a:avLst/>
                    <a:gdLst/>
                    <a:ahLst/>
                    <a:cxnLst/>
                    <a:rect l="l" t="t" r="r" b="b"/>
                    <a:pathLst>
                      <a:path w="30312" h="49591" extrusionOk="0">
                        <a:moveTo>
                          <a:pt x="30312" y="0"/>
                        </a:moveTo>
                        <a:lnTo>
                          <a:pt x="140" y="24307"/>
                        </a:lnTo>
                        <a:cubicBezTo>
                          <a:pt x="12" y="34254"/>
                          <a:pt x="176" y="38443"/>
                          <a:pt x="0" y="49592"/>
                        </a:cubicBezTo>
                        <a:lnTo>
                          <a:pt x="30033" y="25424"/>
                        </a:lnTo>
                        <a:cubicBezTo>
                          <a:pt x="30154" y="16705"/>
                          <a:pt x="30233" y="7918"/>
                          <a:pt x="3031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4" name="Google Shape;3114;p28">
                    <a:extLst>
                      <a:ext uri="{FF2B5EF4-FFF2-40B4-BE49-F238E27FC236}">
                        <a16:creationId xmlns:a16="http://schemas.microsoft.com/office/drawing/2014/main" id="{FF25D543-0AA9-4656-0107-589B0AD38323}"/>
                      </a:ext>
                    </a:extLst>
                  </p:cNvPr>
                  <p:cNvSpPr/>
                  <p:nvPr/>
                </p:nvSpPr>
                <p:spPr>
                  <a:xfrm>
                    <a:off x="1647675" y="3871663"/>
                    <a:ext cx="30033" cy="49172"/>
                  </a:xfrm>
                  <a:custGeom>
                    <a:avLst/>
                    <a:gdLst/>
                    <a:ahLst/>
                    <a:cxnLst/>
                    <a:rect l="l" t="t" r="r" b="b"/>
                    <a:pathLst>
                      <a:path w="30033" h="49172" extrusionOk="0">
                        <a:moveTo>
                          <a:pt x="30033" y="0"/>
                        </a:moveTo>
                        <a:lnTo>
                          <a:pt x="140" y="23888"/>
                        </a:lnTo>
                        <a:cubicBezTo>
                          <a:pt x="-30" y="34138"/>
                          <a:pt x="122" y="40089"/>
                          <a:pt x="0" y="49172"/>
                        </a:cubicBezTo>
                        <a:lnTo>
                          <a:pt x="29754" y="25285"/>
                        </a:lnTo>
                        <a:cubicBezTo>
                          <a:pt x="29851" y="19467"/>
                          <a:pt x="29784" y="17166"/>
                          <a:pt x="29893" y="10894"/>
                        </a:cubicBezTo>
                        <a:cubicBezTo>
                          <a:pt x="29966" y="6558"/>
                          <a:pt x="29966" y="4165"/>
                          <a:pt x="3003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5" name="Google Shape;3115;p28">
                    <a:extLst>
                      <a:ext uri="{FF2B5EF4-FFF2-40B4-BE49-F238E27FC236}">
                        <a16:creationId xmlns:a16="http://schemas.microsoft.com/office/drawing/2014/main" id="{91BB678C-52A7-A4B6-8DD7-71A962448E4C}"/>
                      </a:ext>
                    </a:extLst>
                  </p:cNvPr>
                  <p:cNvSpPr/>
                  <p:nvPr/>
                </p:nvSpPr>
                <p:spPr>
                  <a:xfrm>
                    <a:off x="1647256" y="3934662"/>
                    <a:ext cx="29893" cy="49172"/>
                  </a:xfrm>
                  <a:custGeom>
                    <a:avLst/>
                    <a:gdLst/>
                    <a:ahLst/>
                    <a:cxnLst/>
                    <a:rect l="l" t="t" r="r" b="b"/>
                    <a:pathLst>
                      <a:path w="29893" h="49172" extrusionOk="0">
                        <a:moveTo>
                          <a:pt x="29893" y="0"/>
                        </a:moveTo>
                        <a:lnTo>
                          <a:pt x="140" y="23888"/>
                        </a:lnTo>
                        <a:cubicBezTo>
                          <a:pt x="79" y="31812"/>
                          <a:pt x="18" y="41625"/>
                          <a:pt x="0" y="49172"/>
                        </a:cubicBezTo>
                        <a:lnTo>
                          <a:pt x="29614" y="25285"/>
                        </a:lnTo>
                        <a:cubicBezTo>
                          <a:pt x="29645" y="21884"/>
                          <a:pt x="29717" y="18041"/>
                          <a:pt x="29754" y="14391"/>
                        </a:cubicBezTo>
                        <a:cubicBezTo>
                          <a:pt x="29802" y="9746"/>
                          <a:pt x="29833" y="4888"/>
                          <a:pt x="2989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6" name="Google Shape;3116;p28">
                    <a:extLst>
                      <a:ext uri="{FF2B5EF4-FFF2-40B4-BE49-F238E27FC236}">
                        <a16:creationId xmlns:a16="http://schemas.microsoft.com/office/drawing/2014/main" id="{07E24590-2B9F-036A-88FB-A9BDA6ECE581}"/>
                      </a:ext>
                    </a:extLst>
                  </p:cNvPr>
                  <p:cNvSpPr/>
                  <p:nvPr/>
                </p:nvSpPr>
                <p:spPr>
                  <a:xfrm>
                    <a:off x="1646834" y="3996549"/>
                    <a:ext cx="29757" cy="35479"/>
                  </a:xfrm>
                  <a:custGeom>
                    <a:avLst/>
                    <a:gdLst/>
                    <a:ahLst/>
                    <a:cxnLst/>
                    <a:rect l="l" t="t" r="r" b="b"/>
                    <a:pathLst>
                      <a:path w="29757" h="35479" extrusionOk="0">
                        <a:moveTo>
                          <a:pt x="29757" y="0"/>
                        </a:moveTo>
                        <a:lnTo>
                          <a:pt x="143" y="23748"/>
                        </a:lnTo>
                        <a:cubicBezTo>
                          <a:pt x="161" y="27264"/>
                          <a:pt x="-27" y="31898"/>
                          <a:pt x="3" y="35480"/>
                        </a:cubicBezTo>
                        <a:lnTo>
                          <a:pt x="16908" y="35340"/>
                        </a:lnTo>
                        <a:lnTo>
                          <a:pt x="17048" y="35340"/>
                        </a:lnTo>
                        <a:lnTo>
                          <a:pt x="29617" y="25424"/>
                        </a:lnTo>
                        <a:cubicBezTo>
                          <a:pt x="29581" y="17804"/>
                          <a:pt x="29751" y="7518"/>
                          <a:pt x="2975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7" name="Google Shape;3117;p28">
                    <a:extLst>
                      <a:ext uri="{FF2B5EF4-FFF2-40B4-BE49-F238E27FC236}">
                        <a16:creationId xmlns:a16="http://schemas.microsoft.com/office/drawing/2014/main" id="{0DC84B8B-F7EB-7E00-0E9C-C18AD73B05B6}"/>
                      </a:ext>
                    </a:extLst>
                  </p:cNvPr>
                  <p:cNvSpPr/>
                  <p:nvPr/>
                </p:nvSpPr>
                <p:spPr>
                  <a:xfrm>
                    <a:off x="1418151" y="4006186"/>
                    <a:ext cx="29488" cy="25843"/>
                  </a:xfrm>
                  <a:custGeom>
                    <a:avLst/>
                    <a:gdLst/>
                    <a:ahLst/>
                    <a:cxnLst/>
                    <a:rect l="l" t="t" r="r" b="b"/>
                    <a:pathLst>
                      <a:path w="29488" h="25843" extrusionOk="0">
                        <a:moveTo>
                          <a:pt x="29337" y="0"/>
                        </a:moveTo>
                        <a:lnTo>
                          <a:pt x="2" y="23609"/>
                        </a:lnTo>
                        <a:cubicBezTo>
                          <a:pt x="-4" y="24246"/>
                          <a:pt x="8" y="25066"/>
                          <a:pt x="2" y="25703"/>
                        </a:cubicBezTo>
                        <a:lnTo>
                          <a:pt x="28638" y="25843"/>
                        </a:lnTo>
                        <a:lnTo>
                          <a:pt x="29476" y="25145"/>
                        </a:lnTo>
                        <a:cubicBezTo>
                          <a:pt x="29543" y="17451"/>
                          <a:pt x="29306" y="7426"/>
                          <a:pt x="2933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8" name="Google Shape;3118;p28">
                    <a:extLst>
                      <a:ext uri="{FF2B5EF4-FFF2-40B4-BE49-F238E27FC236}">
                        <a16:creationId xmlns:a16="http://schemas.microsoft.com/office/drawing/2014/main" id="{B3C6BA2F-47F6-C11D-91F7-44BCCA7E4966}"/>
                      </a:ext>
                    </a:extLst>
                  </p:cNvPr>
                  <p:cNvSpPr/>
                  <p:nvPr/>
                </p:nvSpPr>
                <p:spPr>
                  <a:xfrm>
                    <a:off x="1648094" y="3768284"/>
                    <a:ext cx="30461" cy="47496"/>
                  </a:xfrm>
                  <a:custGeom>
                    <a:avLst/>
                    <a:gdLst/>
                    <a:ahLst/>
                    <a:cxnLst/>
                    <a:rect l="l" t="t" r="r" b="b"/>
                    <a:pathLst>
                      <a:path w="30461" h="47496" extrusionOk="0">
                        <a:moveTo>
                          <a:pt x="30313" y="0"/>
                        </a:moveTo>
                        <a:lnTo>
                          <a:pt x="0" y="22771"/>
                        </a:lnTo>
                        <a:cubicBezTo>
                          <a:pt x="-6" y="30452"/>
                          <a:pt x="67" y="38862"/>
                          <a:pt x="0" y="47497"/>
                        </a:cubicBezTo>
                        <a:lnTo>
                          <a:pt x="30452" y="24586"/>
                        </a:lnTo>
                        <a:cubicBezTo>
                          <a:pt x="30501" y="15466"/>
                          <a:pt x="30349" y="8046"/>
                          <a:pt x="3031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9" name="Google Shape;3119;p28">
                    <a:extLst>
                      <a:ext uri="{FF2B5EF4-FFF2-40B4-BE49-F238E27FC236}">
                        <a16:creationId xmlns:a16="http://schemas.microsoft.com/office/drawing/2014/main" id="{9DE0A393-BAB6-A51A-7631-D25EC63CF3D1}"/>
                      </a:ext>
                    </a:extLst>
                  </p:cNvPr>
                  <p:cNvSpPr/>
                  <p:nvPr/>
                </p:nvSpPr>
                <p:spPr>
                  <a:xfrm>
                    <a:off x="1418013" y="3942209"/>
                    <a:ext cx="29353" cy="46519"/>
                  </a:xfrm>
                  <a:custGeom>
                    <a:avLst/>
                    <a:gdLst/>
                    <a:ahLst/>
                    <a:cxnLst/>
                    <a:rect l="l" t="t" r="r" b="b"/>
                    <a:pathLst>
                      <a:path w="29353" h="46519" extrusionOk="0">
                        <a:moveTo>
                          <a:pt x="29335" y="0"/>
                        </a:moveTo>
                        <a:lnTo>
                          <a:pt x="0" y="22066"/>
                        </a:lnTo>
                        <a:cubicBezTo>
                          <a:pt x="18" y="29626"/>
                          <a:pt x="12" y="39275"/>
                          <a:pt x="0" y="46519"/>
                        </a:cubicBezTo>
                        <a:lnTo>
                          <a:pt x="29335" y="24447"/>
                        </a:lnTo>
                        <a:cubicBezTo>
                          <a:pt x="29323" y="16935"/>
                          <a:pt x="29383" y="8112"/>
                          <a:pt x="2933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0" name="Google Shape;3120;p28">
                    <a:extLst>
                      <a:ext uri="{FF2B5EF4-FFF2-40B4-BE49-F238E27FC236}">
                        <a16:creationId xmlns:a16="http://schemas.microsoft.com/office/drawing/2014/main" id="{289EEA41-7673-F272-2022-49B44DCA6D1A}"/>
                      </a:ext>
                    </a:extLst>
                  </p:cNvPr>
                  <p:cNvSpPr/>
                  <p:nvPr/>
                </p:nvSpPr>
                <p:spPr>
                  <a:xfrm>
                    <a:off x="1645301" y="3661559"/>
                    <a:ext cx="29753" cy="44005"/>
                  </a:xfrm>
                  <a:custGeom>
                    <a:avLst/>
                    <a:gdLst/>
                    <a:ahLst/>
                    <a:cxnLst/>
                    <a:rect l="l" t="t" r="r" b="b"/>
                    <a:pathLst>
                      <a:path w="29753" h="44005" extrusionOk="0">
                        <a:moveTo>
                          <a:pt x="27100" y="0"/>
                        </a:moveTo>
                        <a:lnTo>
                          <a:pt x="0" y="20536"/>
                        </a:lnTo>
                        <a:cubicBezTo>
                          <a:pt x="771" y="27470"/>
                          <a:pt x="1312" y="35802"/>
                          <a:pt x="1816" y="44005"/>
                        </a:cubicBezTo>
                        <a:lnTo>
                          <a:pt x="29754" y="22631"/>
                        </a:lnTo>
                        <a:cubicBezTo>
                          <a:pt x="29013" y="15253"/>
                          <a:pt x="28260" y="7590"/>
                          <a:pt x="27240" y="978"/>
                        </a:cubicBezTo>
                        <a:cubicBezTo>
                          <a:pt x="27185" y="644"/>
                          <a:pt x="27155" y="328"/>
                          <a:pt x="2710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1" name="Google Shape;3121;p28">
                    <a:extLst>
                      <a:ext uri="{FF2B5EF4-FFF2-40B4-BE49-F238E27FC236}">
                        <a16:creationId xmlns:a16="http://schemas.microsoft.com/office/drawing/2014/main" id="{B6FBBADA-9237-2A03-5758-AE761D90B9B0}"/>
                      </a:ext>
                    </a:extLst>
                  </p:cNvPr>
                  <p:cNvSpPr/>
                  <p:nvPr/>
                </p:nvSpPr>
                <p:spPr>
                  <a:xfrm>
                    <a:off x="1417594" y="3832964"/>
                    <a:ext cx="29897" cy="47357"/>
                  </a:xfrm>
                  <a:custGeom>
                    <a:avLst/>
                    <a:gdLst/>
                    <a:ahLst/>
                    <a:cxnLst/>
                    <a:rect l="l" t="t" r="r" b="b"/>
                    <a:pathLst>
                      <a:path w="29897" h="47357" extrusionOk="0">
                        <a:moveTo>
                          <a:pt x="29893" y="0"/>
                        </a:moveTo>
                        <a:lnTo>
                          <a:pt x="0" y="22771"/>
                        </a:lnTo>
                        <a:cubicBezTo>
                          <a:pt x="67" y="31539"/>
                          <a:pt x="49" y="37775"/>
                          <a:pt x="140" y="47357"/>
                        </a:cubicBezTo>
                        <a:lnTo>
                          <a:pt x="29754" y="24726"/>
                        </a:lnTo>
                        <a:cubicBezTo>
                          <a:pt x="29681" y="14385"/>
                          <a:pt x="29930" y="9254"/>
                          <a:pt x="2989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2" name="Google Shape;3122;p28">
                    <a:extLst>
                      <a:ext uri="{FF2B5EF4-FFF2-40B4-BE49-F238E27FC236}">
                        <a16:creationId xmlns:a16="http://schemas.microsoft.com/office/drawing/2014/main" id="{208BFD35-4033-F649-3CCF-D265C2E0338C}"/>
                      </a:ext>
                    </a:extLst>
                  </p:cNvPr>
                  <p:cNvSpPr/>
                  <p:nvPr/>
                </p:nvSpPr>
                <p:spPr>
                  <a:xfrm>
                    <a:off x="1417734" y="3888003"/>
                    <a:ext cx="29509" cy="46658"/>
                  </a:xfrm>
                  <a:custGeom>
                    <a:avLst/>
                    <a:gdLst/>
                    <a:ahLst/>
                    <a:cxnLst/>
                    <a:rect l="l" t="t" r="r" b="b"/>
                    <a:pathLst>
                      <a:path w="29509" h="46658" extrusionOk="0">
                        <a:moveTo>
                          <a:pt x="29474" y="0"/>
                        </a:moveTo>
                        <a:lnTo>
                          <a:pt x="140" y="22212"/>
                        </a:lnTo>
                        <a:lnTo>
                          <a:pt x="0" y="22212"/>
                        </a:lnTo>
                        <a:cubicBezTo>
                          <a:pt x="85" y="31630"/>
                          <a:pt x="85" y="38279"/>
                          <a:pt x="140" y="46659"/>
                        </a:cubicBezTo>
                        <a:lnTo>
                          <a:pt x="29474" y="24586"/>
                        </a:lnTo>
                        <a:cubicBezTo>
                          <a:pt x="29395" y="15247"/>
                          <a:pt x="29584" y="10687"/>
                          <a:pt x="294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3" name="Google Shape;3123;p28">
                    <a:extLst>
                      <a:ext uri="{FF2B5EF4-FFF2-40B4-BE49-F238E27FC236}">
                        <a16:creationId xmlns:a16="http://schemas.microsoft.com/office/drawing/2014/main" id="{33429AA9-E6E6-2606-F56B-2DEDE97801F3}"/>
                      </a:ext>
                    </a:extLst>
                  </p:cNvPr>
                  <p:cNvSpPr/>
                  <p:nvPr/>
                </p:nvSpPr>
                <p:spPr>
                  <a:xfrm>
                    <a:off x="1648083" y="3714782"/>
                    <a:ext cx="29904" cy="46798"/>
                  </a:xfrm>
                  <a:custGeom>
                    <a:avLst/>
                    <a:gdLst/>
                    <a:ahLst/>
                    <a:cxnLst/>
                    <a:rect l="l" t="t" r="r" b="b"/>
                    <a:pathLst>
                      <a:path w="29904" h="46798" extrusionOk="0">
                        <a:moveTo>
                          <a:pt x="29346" y="0"/>
                        </a:moveTo>
                        <a:lnTo>
                          <a:pt x="151" y="22072"/>
                        </a:lnTo>
                        <a:cubicBezTo>
                          <a:pt x="303" y="27993"/>
                          <a:pt x="-68" y="40131"/>
                          <a:pt x="11" y="46798"/>
                        </a:cubicBezTo>
                        <a:lnTo>
                          <a:pt x="29905" y="24307"/>
                        </a:lnTo>
                        <a:cubicBezTo>
                          <a:pt x="29735" y="16407"/>
                          <a:pt x="29650" y="6862"/>
                          <a:pt x="2934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4" name="Google Shape;3124;p28">
                    <a:extLst>
                      <a:ext uri="{FF2B5EF4-FFF2-40B4-BE49-F238E27FC236}">
                        <a16:creationId xmlns:a16="http://schemas.microsoft.com/office/drawing/2014/main" id="{DC5F8C2D-8545-3EFD-0418-70526CA061CA}"/>
                      </a:ext>
                    </a:extLst>
                  </p:cNvPr>
                  <p:cNvSpPr/>
                  <p:nvPr/>
                </p:nvSpPr>
                <p:spPr>
                  <a:xfrm>
                    <a:off x="1635519" y="3612247"/>
                    <a:ext cx="31156" cy="40088"/>
                  </a:xfrm>
                  <a:custGeom>
                    <a:avLst/>
                    <a:gdLst/>
                    <a:ahLst/>
                    <a:cxnLst/>
                    <a:rect l="l" t="t" r="r" b="b"/>
                    <a:pathLst>
                      <a:path w="31156" h="40088" extrusionOk="0">
                        <a:moveTo>
                          <a:pt x="24726" y="0"/>
                        </a:moveTo>
                        <a:lnTo>
                          <a:pt x="0" y="19133"/>
                        </a:lnTo>
                        <a:cubicBezTo>
                          <a:pt x="917" y="22140"/>
                          <a:pt x="1986" y="24835"/>
                          <a:pt x="2793" y="28078"/>
                        </a:cubicBezTo>
                        <a:cubicBezTo>
                          <a:pt x="3752" y="31885"/>
                          <a:pt x="4220" y="36221"/>
                          <a:pt x="5034" y="40089"/>
                        </a:cubicBezTo>
                        <a:lnTo>
                          <a:pt x="31156" y="19832"/>
                        </a:lnTo>
                        <a:cubicBezTo>
                          <a:pt x="29347" y="12788"/>
                          <a:pt x="27058" y="6236"/>
                          <a:pt x="2472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5" name="Google Shape;3125;p28">
                    <a:extLst>
                      <a:ext uri="{FF2B5EF4-FFF2-40B4-BE49-F238E27FC236}">
                        <a16:creationId xmlns:a16="http://schemas.microsoft.com/office/drawing/2014/main" id="{24669FCD-E255-E2A6-779E-801C7479CCED}"/>
                      </a:ext>
                    </a:extLst>
                  </p:cNvPr>
                  <p:cNvSpPr/>
                  <p:nvPr/>
                </p:nvSpPr>
                <p:spPr>
                  <a:xfrm>
                    <a:off x="1417315" y="3777368"/>
                    <a:ext cx="30312" cy="48474"/>
                  </a:xfrm>
                  <a:custGeom>
                    <a:avLst/>
                    <a:gdLst/>
                    <a:ahLst/>
                    <a:cxnLst/>
                    <a:rect l="l" t="t" r="r" b="b"/>
                    <a:pathLst>
                      <a:path w="30312" h="48474" extrusionOk="0">
                        <a:moveTo>
                          <a:pt x="30312" y="0"/>
                        </a:moveTo>
                        <a:lnTo>
                          <a:pt x="0" y="23609"/>
                        </a:lnTo>
                        <a:cubicBezTo>
                          <a:pt x="0" y="30841"/>
                          <a:pt x="109" y="40525"/>
                          <a:pt x="140" y="48474"/>
                        </a:cubicBezTo>
                        <a:lnTo>
                          <a:pt x="30173" y="25005"/>
                        </a:lnTo>
                        <a:cubicBezTo>
                          <a:pt x="30203" y="16875"/>
                          <a:pt x="30227" y="7226"/>
                          <a:pt x="3031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6" name="Google Shape;3126;p28">
                    <a:extLst>
                      <a:ext uri="{FF2B5EF4-FFF2-40B4-BE49-F238E27FC236}">
                        <a16:creationId xmlns:a16="http://schemas.microsoft.com/office/drawing/2014/main" id="{76F9BC0A-DBEB-041C-9D94-57A929E5E1D7}"/>
                      </a:ext>
                    </a:extLst>
                  </p:cNvPr>
                  <p:cNvSpPr/>
                  <p:nvPr/>
                </p:nvSpPr>
                <p:spPr>
                  <a:xfrm>
                    <a:off x="1417455" y="3721904"/>
                    <a:ext cx="30452" cy="49172"/>
                  </a:xfrm>
                  <a:custGeom>
                    <a:avLst/>
                    <a:gdLst/>
                    <a:ahLst/>
                    <a:cxnLst/>
                    <a:rect l="l" t="t" r="r" b="b"/>
                    <a:pathLst>
                      <a:path w="30452" h="49172" extrusionOk="0">
                        <a:moveTo>
                          <a:pt x="30452" y="0"/>
                        </a:moveTo>
                        <a:lnTo>
                          <a:pt x="559" y="23748"/>
                        </a:lnTo>
                        <a:cubicBezTo>
                          <a:pt x="370" y="31903"/>
                          <a:pt x="91" y="39761"/>
                          <a:pt x="0" y="49173"/>
                        </a:cubicBezTo>
                        <a:lnTo>
                          <a:pt x="30312" y="25145"/>
                        </a:lnTo>
                        <a:cubicBezTo>
                          <a:pt x="30482" y="18848"/>
                          <a:pt x="30215" y="5599"/>
                          <a:pt x="3045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127" name="Google Shape;3127;p28">
                <a:extLst>
                  <a:ext uri="{FF2B5EF4-FFF2-40B4-BE49-F238E27FC236}">
                    <a16:creationId xmlns:a16="http://schemas.microsoft.com/office/drawing/2014/main" id="{FBBCFA11-CB6C-C76A-C1BE-22F8DE24945A}"/>
                  </a:ext>
                </a:extLst>
              </p:cNvPr>
              <p:cNvSpPr/>
              <p:nvPr/>
            </p:nvSpPr>
            <p:spPr>
              <a:xfrm>
                <a:off x="5278578" y="3785277"/>
                <a:ext cx="410324" cy="773641"/>
              </a:xfrm>
              <a:custGeom>
                <a:avLst/>
                <a:gdLst/>
                <a:ahLst/>
                <a:cxnLst/>
                <a:rect l="l" t="t" r="r" b="b"/>
                <a:pathLst>
                  <a:path w="410324" h="773641" extrusionOk="0">
                    <a:moveTo>
                      <a:pt x="204863" y="14"/>
                    </a:moveTo>
                    <a:cubicBezTo>
                      <a:pt x="308314" y="-957"/>
                      <a:pt x="366558" y="47468"/>
                      <a:pt x="391780" y="148148"/>
                    </a:cubicBezTo>
                    <a:cubicBezTo>
                      <a:pt x="410850" y="224223"/>
                      <a:pt x="412670" y="295023"/>
                      <a:pt x="408441" y="539301"/>
                    </a:cubicBezTo>
                    <a:cubicBezTo>
                      <a:pt x="406668" y="641475"/>
                      <a:pt x="405945" y="702121"/>
                      <a:pt x="406469" y="773550"/>
                    </a:cubicBezTo>
                    <a:lnTo>
                      <a:pt x="388254" y="773636"/>
                    </a:lnTo>
                    <a:lnTo>
                      <a:pt x="388350" y="684716"/>
                    </a:lnTo>
                    <a:cubicBezTo>
                      <a:pt x="388655" y="647854"/>
                      <a:pt x="389222" y="607149"/>
                      <a:pt x="390026" y="556062"/>
                    </a:cubicBezTo>
                    <a:cubicBezTo>
                      <a:pt x="393864" y="311784"/>
                      <a:pt x="392212" y="240984"/>
                      <a:pt x="374907" y="164909"/>
                    </a:cubicBezTo>
                    <a:cubicBezTo>
                      <a:pt x="352019" y="64229"/>
                      <a:pt x="299164" y="15804"/>
                      <a:pt x="205286" y="16775"/>
                    </a:cubicBezTo>
                    <a:cubicBezTo>
                      <a:pt x="112393" y="17739"/>
                      <a:pt x="60748" y="64277"/>
                      <a:pt x="37652" y="162717"/>
                    </a:cubicBezTo>
                    <a:cubicBezTo>
                      <a:pt x="19924" y="238327"/>
                      <a:pt x="17831" y="311108"/>
                      <a:pt x="20157" y="561977"/>
                    </a:cubicBezTo>
                    <a:cubicBezTo>
                      <a:pt x="20623" y="612169"/>
                      <a:pt x="20906" y="651798"/>
                      <a:pt x="21006" y="687606"/>
                    </a:cubicBezTo>
                    <a:lnTo>
                      <a:pt x="20795" y="773641"/>
                    </a:lnTo>
                    <a:lnTo>
                      <a:pt x="1514" y="773550"/>
                    </a:lnTo>
                    <a:cubicBezTo>
                      <a:pt x="2104" y="703731"/>
                      <a:pt x="1884" y="645600"/>
                      <a:pt x="857" y="545216"/>
                    </a:cubicBezTo>
                    <a:cubicBezTo>
                      <a:pt x="-1707" y="294347"/>
                      <a:pt x="599" y="221566"/>
                      <a:pt x="20135" y="145956"/>
                    </a:cubicBezTo>
                    <a:cubicBezTo>
                      <a:pt x="45586" y="47516"/>
                      <a:pt x="102497" y="978"/>
                      <a:pt x="204863" y="14"/>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8" name="Google Shape;3128;p28">
                <a:extLst>
                  <a:ext uri="{FF2B5EF4-FFF2-40B4-BE49-F238E27FC236}">
                    <a16:creationId xmlns:a16="http://schemas.microsoft.com/office/drawing/2014/main" id="{59CCC824-7BBE-F400-D009-9CFCF6DF13FA}"/>
                  </a:ext>
                </a:extLst>
              </p:cNvPr>
              <p:cNvSpPr/>
              <p:nvPr/>
            </p:nvSpPr>
            <p:spPr>
              <a:xfrm>
                <a:off x="5314552" y="3824764"/>
                <a:ext cx="338250" cy="739277"/>
              </a:xfrm>
              <a:custGeom>
                <a:avLst/>
                <a:gdLst/>
                <a:ahLst/>
                <a:cxnLst/>
                <a:rect l="l" t="t" r="r" b="b"/>
                <a:pathLst>
                  <a:path w="338250" h="739277" extrusionOk="0">
                    <a:moveTo>
                      <a:pt x="168878" y="14"/>
                    </a:moveTo>
                    <a:cubicBezTo>
                      <a:pt x="254158" y="-915"/>
                      <a:pt x="302172" y="45362"/>
                      <a:pt x="322963" y="141573"/>
                    </a:cubicBezTo>
                    <a:cubicBezTo>
                      <a:pt x="338684" y="214271"/>
                      <a:pt x="340184" y="281929"/>
                      <a:pt x="336697" y="515365"/>
                    </a:cubicBezTo>
                    <a:cubicBezTo>
                      <a:pt x="335236" y="613004"/>
                      <a:pt x="334640" y="670959"/>
                      <a:pt x="335072" y="739218"/>
                    </a:cubicBezTo>
                    <a:lnTo>
                      <a:pt x="324197" y="739277"/>
                    </a:lnTo>
                    <a:lnTo>
                      <a:pt x="324205" y="633237"/>
                    </a:lnTo>
                    <a:cubicBezTo>
                      <a:pt x="324488" y="596204"/>
                      <a:pt x="325059" y="555341"/>
                      <a:pt x="325950" y="504072"/>
                    </a:cubicBezTo>
                    <a:cubicBezTo>
                      <a:pt x="330084" y="265329"/>
                      <a:pt x="328426" y="195235"/>
                      <a:pt x="310824" y="124977"/>
                    </a:cubicBezTo>
                    <a:cubicBezTo>
                      <a:pt x="290641" y="44435"/>
                      <a:pt x="250627" y="11363"/>
                      <a:pt x="169263" y="12126"/>
                    </a:cubicBezTo>
                    <a:cubicBezTo>
                      <a:pt x="88234" y="12888"/>
                      <a:pt x="49105" y="44701"/>
                      <a:pt x="28809" y="123225"/>
                    </a:cubicBezTo>
                    <a:cubicBezTo>
                      <a:pt x="10768" y="193006"/>
                      <a:pt x="8548" y="265148"/>
                      <a:pt x="11053" y="510436"/>
                    </a:cubicBezTo>
                    <a:cubicBezTo>
                      <a:pt x="11568" y="560762"/>
                      <a:pt x="11882" y="600464"/>
                      <a:pt x="11993" y="636358"/>
                    </a:cubicBezTo>
                    <a:lnTo>
                      <a:pt x="11711" y="739275"/>
                    </a:lnTo>
                    <a:lnTo>
                      <a:pt x="1248" y="739218"/>
                    </a:lnTo>
                    <a:cubicBezTo>
                      <a:pt x="1734" y="672497"/>
                      <a:pt x="1553" y="616947"/>
                      <a:pt x="706" y="521018"/>
                    </a:cubicBezTo>
                    <a:cubicBezTo>
                      <a:pt x="-1407" y="281283"/>
                      <a:pt x="494" y="211732"/>
                      <a:pt x="16598" y="139478"/>
                    </a:cubicBezTo>
                    <a:cubicBezTo>
                      <a:pt x="37579" y="45407"/>
                      <a:pt x="84493" y="934"/>
                      <a:pt x="168878" y="14"/>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29" name="Google Shape;3129;p28">
              <a:extLst>
                <a:ext uri="{FF2B5EF4-FFF2-40B4-BE49-F238E27FC236}">
                  <a16:creationId xmlns:a16="http://schemas.microsoft.com/office/drawing/2014/main" id="{43772151-ABF0-A728-9FB6-609527AEABCE}"/>
                </a:ext>
              </a:extLst>
            </p:cNvPr>
            <p:cNvGrpSpPr/>
            <p:nvPr/>
          </p:nvGrpSpPr>
          <p:grpSpPr>
            <a:xfrm>
              <a:off x="8169479" y="1905731"/>
              <a:ext cx="1938933" cy="1106714"/>
              <a:chOff x="8169479" y="1905731"/>
              <a:chExt cx="1938933" cy="1106714"/>
            </a:xfrm>
          </p:grpSpPr>
          <p:sp>
            <p:nvSpPr>
              <p:cNvPr id="3130" name="Google Shape;3130;p28">
                <a:extLst>
                  <a:ext uri="{FF2B5EF4-FFF2-40B4-BE49-F238E27FC236}">
                    <a16:creationId xmlns:a16="http://schemas.microsoft.com/office/drawing/2014/main" id="{2C2CA13A-4882-A325-699E-391572EA683B}"/>
                  </a:ext>
                </a:extLst>
              </p:cNvPr>
              <p:cNvSpPr/>
              <p:nvPr/>
            </p:nvSpPr>
            <p:spPr>
              <a:xfrm>
                <a:off x="8366754" y="1905731"/>
                <a:ext cx="440021" cy="340927"/>
              </a:xfrm>
              <a:custGeom>
                <a:avLst/>
                <a:gdLst/>
                <a:ahLst/>
                <a:cxnLst/>
                <a:rect l="l" t="t" r="r" b="b"/>
                <a:pathLst>
                  <a:path w="280715" h="217497" extrusionOk="0">
                    <a:moveTo>
                      <a:pt x="92539" y="11067"/>
                    </a:moveTo>
                    <a:cubicBezTo>
                      <a:pt x="10686" y="31907"/>
                      <a:pt x="-973" y="68577"/>
                      <a:pt x="60" y="153800"/>
                    </a:cubicBezTo>
                    <a:cubicBezTo>
                      <a:pt x="363" y="174203"/>
                      <a:pt x="1213" y="199833"/>
                      <a:pt x="17851" y="214255"/>
                    </a:cubicBezTo>
                    <a:cubicBezTo>
                      <a:pt x="43779" y="236710"/>
                      <a:pt x="52463" y="135292"/>
                      <a:pt x="85617" y="132104"/>
                    </a:cubicBezTo>
                    <a:cubicBezTo>
                      <a:pt x="115735" y="129220"/>
                      <a:pt x="109116" y="180578"/>
                      <a:pt x="138081" y="186408"/>
                    </a:cubicBezTo>
                    <a:cubicBezTo>
                      <a:pt x="182711" y="195388"/>
                      <a:pt x="163159" y="125334"/>
                      <a:pt x="192487" y="122522"/>
                    </a:cubicBezTo>
                    <a:cubicBezTo>
                      <a:pt x="221816" y="119711"/>
                      <a:pt x="246651" y="201825"/>
                      <a:pt x="272519" y="158245"/>
                    </a:cubicBezTo>
                    <a:cubicBezTo>
                      <a:pt x="283874" y="139178"/>
                      <a:pt x="280899" y="109436"/>
                      <a:pt x="278409" y="88579"/>
                    </a:cubicBezTo>
                    <a:cubicBezTo>
                      <a:pt x="271790" y="31949"/>
                      <a:pt x="254909" y="-3555"/>
                      <a:pt x="188722" y="283"/>
                    </a:cubicBezTo>
                    <a:cubicBezTo>
                      <a:pt x="175728" y="1036"/>
                      <a:pt x="109784" y="6665"/>
                      <a:pt x="92539" y="11067"/>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1" name="Google Shape;3131;p28">
                <a:extLst>
                  <a:ext uri="{FF2B5EF4-FFF2-40B4-BE49-F238E27FC236}">
                    <a16:creationId xmlns:a16="http://schemas.microsoft.com/office/drawing/2014/main" id="{1BE03F5D-10CB-B711-2639-1005C85B9C16}"/>
                  </a:ext>
                </a:extLst>
              </p:cNvPr>
              <p:cNvSpPr/>
              <p:nvPr/>
            </p:nvSpPr>
            <p:spPr>
              <a:xfrm>
                <a:off x="8169479" y="1991502"/>
                <a:ext cx="1938933" cy="1020943"/>
              </a:xfrm>
              <a:custGeom>
                <a:avLst/>
                <a:gdLst/>
                <a:ahLst/>
                <a:cxnLst/>
                <a:rect l="l" t="t" r="r" b="b"/>
                <a:pathLst>
                  <a:path w="1236959" h="651319" extrusionOk="0">
                    <a:moveTo>
                      <a:pt x="2022" y="458255"/>
                    </a:moveTo>
                    <a:cubicBezTo>
                      <a:pt x="-2350" y="466034"/>
                      <a:pt x="1634" y="522651"/>
                      <a:pt x="2265" y="545737"/>
                    </a:cubicBezTo>
                    <a:cubicBezTo>
                      <a:pt x="3231" y="580926"/>
                      <a:pt x="20196" y="631307"/>
                      <a:pt x="58785" y="645765"/>
                    </a:cubicBezTo>
                    <a:cubicBezTo>
                      <a:pt x="156486" y="682416"/>
                      <a:pt x="151507" y="526780"/>
                      <a:pt x="209740" y="497676"/>
                    </a:cubicBezTo>
                    <a:cubicBezTo>
                      <a:pt x="230020" y="487547"/>
                      <a:pt x="241862" y="506232"/>
                      <a:pt x="254856" y="524697"/>
                    </a:cubicBezTo>
                    <a:cubicBezTo>
                      <a:pt x="266879" y="541730"/>
                      <a:pt x="279813" y="558574"/>
                      <a:pt x="301066" y="552490"/>
                    </a:cubicBezTo>
                    <a:cubicBezTo>
                      <a:pt x="348186" y="539028"/>
                      <a:pt x="347396" y="477371"/>
                      <a:pt x="385711" y="454406"/>
                    </a:cubicBezTo>
                    <a:cubicBezTo>
                      <a:pt x="421720" y="432807"/>
                      <a:pt x="443276" y="484645"/>
                      <a:pt x="482806" y="468833"/>
                    </a:cubicBezTo>
                    <a:cubicBezTo>
                      <a:pt x="522457" y="452979"/>
                      <a:pt x="522093" y="376414"/>
                      <a:pt x="558769" y="354397"/>
                    </a:cubicBezTo>
                    <a:cubicBezTo>
                      <a:pt x="593927" y="333302"/>
                      <a:pt x="620037" y="363177"/>
                      <a:pt x="649184" y="351512"/>
                    </a:cubicBezTo>
                    <a:cubicBezTo>
                      <a:pt x="699765" y="331280"/>
                      <a:pt x="731583" y="278713"/>
                      <a:pt x="768442" y="241891"/>
                    </a:cubicBezTo>
                    <a:cubicBezTo>
                      <a:pt x="770203" y="240136"/>
                      <a:pt x="785140" y="226134"/>
                      <a:pt x="788601" y="231313"/>
                    </a:cubicBezTo>
                    <a:cubicBezTo>
                      <a:pt x="804207" y="254697"/>
                      <a:pt x="759212" y="309475"/>
                      <a:pt x="819387" y="352478"/>
                    </a:cubicBezTo>
                    <a:cubicBezTo>
                      <a:pt x="865293" y="385262"/>
                      <a:pt x="908163" y="317411"/>
                      <a:pt x="949211" y="344784"/>
                    </a:cubicBezTo>
                    <a:cubicBezTo>
                      <a:pt x="983093" y="367391"/>
                      <a:pt x="940649" y="426953"/>
                      <a:pt x="959776" y="452481"/>
                    </a:cubicBezTo>
                    <a:cubicBezTo>
                      <a:pt x="979632" y="478992"/>
                      <a:pt x="1057721" y="446317"/>
                      <a:pt x="1082131" y="470721"/>
                    </a:cubicBezTo>
                    <a:cubicBezTo>
                      <a:pt x="1103262" y="491871"/>
                      <a:pt x="1089721" y="521667"/>
                      <a:pt x="1096279" y="548543"/>
                    </a:cubicBezTo>
                    <a:cubicBezTo>
                      <a:pt x="1109274" y="601425"/>
                      <a:pt x="1227377" y="647155"/>
                      <a:pt x="1236729" y="553449"/>
                    </a:cubicBezTo>
                    <a:cubicBezTo>
                      <a:pt x="1239400" y="526610"/>
                      <a:pt x="1218208" y="495259"/>
                      <a:pt x="1206914" y="472677"/>
                    </a:cubicBezTo>
                    <a:cubicBezTo>
                      <a:pt x="1139695" y="338220"/>
                      <a:pt x="1021712" y="242395"/>
                      <a:pt x="942471" y="117842"/>
                    </a:cubicBezTo>
                    <a:cubicBezTo>
                      <a:pt x="914235" y="73455"/>
                      <a:pt x="864564" y="-7281"/>
                      <a:pt x="802082" y="528"/>
                    </a:cubicBezTo>
                    <a:cubicBezTo>
                      <a:pt x="728851" y="9685"/>
                      <a:pt x="660417" y="68348"/>
                      <a:pt x="599149" y="104381"/>
                    </a:cubicBezTo>
                    <a:cubicBezTo>
                      <a:pt x="490396" y="168363"/>
                      <a:pt x="376118" y="224167"/>
                      <a:pt x="264511" y="283243"/>
                    </a:cubicBezTo>
                    <a:cubicBezTo>
                      <a:pt x="197413" y="318771"/>
                      <a:pt x="15770" y="433778"/>
                      <a:pt x="2022" y="458255"/>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32" name="Google Shape;3132;p28">
              <a:extLst>
                <a:ext uri="{FF2B5EF4-FFF2-40B4-BE49-F238E27FC236}">
                  <a16:creationId xmlns:a16="http://schemas.microsoft.com/office/drawing/2014/main" id="{AE964BFA-D067-042E-A549-2784501B1034}"/>
                </a:ext>
              </a:extLst>
            </p:cNvPr>
            <p:cNvGrpSpPr/>
            <p:nvPr/>
          </p:nvGrpSpPr>
          <p:grpSpPr>
            <a:xfrm>
              <a:off x="8510780" y="2806723"/>
              <a:ext cx="1463391" cy="1051350"/>
              <a:chOff x="9777889" y="5166035"/>
              <a:chExt cx="1463391" cy="1051350"/>
            </a:xfrm>
          </p:grpSpPr>
          <p:sp>
            <p:nvSpPr>
              <p:cNvPr id="3133" name="Google Shape;3133;p28">
                <a:extLst>
                  <a:ext uri="{FF2B5EF4-FFF2-40B4-BE49-F238E27FC236}">
                    <a16:creationId xmlns:a16="http://schemas.microsoft.com/office/drawing/2014/main" id="{D2BB5E65-F0B5-1EE7-DB5D-DF9931064173}"/>
                  </a:ext>
                </a:extLst>
              </p:cNvPr>
              <p:cNvSpPr/>
              <p:nvPr/>
            </p:nvSpPr>
            <p:spPr>
              <a:xfrm>
                <a:off x="10575798" y="5910089"/>
                <a:ext cx="45782" cy="45801"/>
              </a:xfrm>
              <a:custGeom>
                <a:avLst/>
                <a:gdLst/>
                <a:ahLst/>
                <a:cxnLst/>
                <a:rect l="l" t="t" r="r" b="b"/>
                <a:pathLst>
                  <a:path w="29207" h="29219" extrusionOk="0">
                    <a:moveTo>
                      <a:pt x="0" y="14610"/>
                    </a:moveTo>
                    <a:cubicBezTo>
                      <a:pt x="0" y="6540"/>
                      <a:pt x="6558" y="0"/>
                      <a:pt x="14634" y="0"/>
                    </a:cubicBezTo>
                    <a:cubicBezTo>
                      <a:pt x="22710" y="0"/>
                      <a:pt x="29208" y="6540"/>
                      <a:pt x="29208" y="14610"/>
                    </a:cubicBezTo>
                    <a:cubicBezTo>
                      <a:pt x="29208" y="22680"/>
                      <a:pt x="22710" y="29219"/>
                      <a:pt x="14634" y="29219"/>
                    </a:cubicBezTo>
                    <a:cubicBezTo>
                      <a:pt x="6558" y="29219"/>
                      <a:pt x="0" y="22680"/>
                      <a:pt x="0" y="1461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4" name="Google Shape;3134;p28">
                <a:extLst>
                  <a:ext uri="{FF2B5EF4-FFF2-40B4-BE49-F238E27FC236}">
                    <a16:creationId xmlns:a16="http://schemas.microsoft.com/office/drawing/2014/main" id="{4EA4230E-D29F-36CA-E05A-630AADC1BF66}"/>
                  </a:ext>
                </a:extLst>
              </p:cNvPr>
              <p:cNvSpPr/>
              <p:nvPr/>
            </p:nvSpPr>
            <p:spPr>
              <a:xfrm>
                <a:off x="9888093" y="617738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5" name="Google Shape;3135;p28">
                <a:extLst>
                  <a:ext uri="{FF2B5EF4-FFF2-40B4-BE49-F238E27FC236}">
                    <a16:creationId xmlns:a16="http://schemas.microsoft.com/office/drawing/2014/main" id="{B20485E7-520E-8FD7-FE82-89F5FE02FCBB}"/>
                  </a:ext>
                </a:extLst>
              </p:cNvPr>
              <p:cNvSpPr/>
              <p:nvPr/>
            </p:nvSpPr>
            <p:spPr>
              <a:xfrm>
                <a:off x="9875900" y="6095685"/>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84"/>
                      <a:pt x="18884" y="24325"/>
                      <a:pt x="12144" y="24325"/>
                    </a:cubicBezTo>
                    <a:cubicBezTo>
                      <a:pt x="5465" y="24325"/>
                      <a:pt x="0" y="18884"/>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6" name="Google Shape;3136;p28">
                <a:extLst>
                  <a:ext uri="{FF2B5EF4-FFF2-40B4-BE49-F238E27FC236}">
                    <a16:creationId xmlns:a16="http://schemas.microsoft.com/office/drawing/2014/main" id="{06D7E6FB-519D-F235-4274-78D06BF49F7D}"/>
                  </a:ext>
                </a:extLst>
              </p:cNvPr>
              <p:cNvSpPr/>
              <p:nvPr/>
            </p:nvSpPr>
            <p:spPr>
              <a:xfrm>
                <a:off x="9865042" y="6021465"/>
                <a:ext cx="38167" cy="38129"/>
              </a:xfrm>
              <a:custGeom>
                <a:avLst/>
                <a:gdLst/>
                <a:ahLst/>
                <a:cxnLst/>
                <a:rect l="l" t="t" r="r" b="b"/>
                <a:pathLst>
                  <a:path w="24349" h="24325" extrusionOk="0">
                    <a:moveTo>
                      <a:pt x="0" y="12163"/>
                    </a:moveTo>
                    <a:cubicBezTo>
                      <a:pt x="0" y="5447"/>
                      <a:pt x="5465" y="0"/>
                      <a:pt x="12205" y="0"/>
                    </a:cubicBezTo>
                    <a:cubicBezTo>
                      <a:pt x="18884" y="0"/>
                      <a:pt x="24350" y="5447"/>
                      <a:pt x="24350" y="12163"/>
                    </a:cubicBezTo>
                    <a:cubicBezTo>
                      <a:pt x="24350" y="18885"/>
                      <a:pt x="18884" y="24325"/>
                      <a:pt x="12205" y="24325"/>
                    </a:cubicBezTo>
                    <a:cubicBezTo>
                      <a:pt x="5465"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7" name="Google Shape;3137;p28">
                <a:extLst>
                  <a:ext uri="{FF2B5EF4-FFF2-40B4-BE49-F238E27FC236}">
                    <a16:creationId xmlns:a16="http://schemas.microsoft.com/office/drawing/2014/main" id="{D2EFF867-E4EC-AB2C-2CF2-274C277FDC2A}"/>
                  </a:ext>
                </a:extLst>
              </p:cNvPr>
              <p:cNvSpPr/>
              <p:nvPr/>
            </p:nvSpPr>
            <p:spPr>
              <a:xfrm>
                <a:off x="9857327" y="5942740"/>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8" name="Google Shape;3138;p28">
                <a:extLst>
                  <a:ext uri="{FF2B5EF4-FFF2-40B4-BE49-F238E27FC236}">
                    <a16:creationId xmlns:a16="http://schemas.microsoft.com/office/drawing/2014/main" id="{1B5E0194-BB13-47A7-0A71-5D97B5404522}"/>
                  </a:ext>
                </a:extLst>
              </p:cNvPr>
              <p:cNvSpPr/>
              <p:nvPr/>
            </p:nvSpPr>
            <p:spPr>
              <a:xfrm>
                <a:off x="9853325" y="5869208"/>
                <a:ext cx="38167" cy="38129"/>
              </a:xfrm>
              <a:custGeom>
                <a:avLst/>
                <a:gdLst/>
                <a:ahLst/>
                <a:cxnLst/>
                <a:rect l="l" t="t" r="r" b="b"/>
                <a:pathLst>
                  <a:path w="24349" h="24325" extrusionOk="0">
                    <a:moveTo>
                      <a:pt x="0" y="12163"/>
                    </a:moveTo>
                    <a:cubicBezTo>
                      <a:pt x="0" y="5441"/>
                      <a:pt x="5465" y="0"/>
                      <a:pt x="12144" y="0"/>
                    </a:cubicBezTo>
                    <a:cubicBezTo>
                      <a:pt x="18884" y="0"/>
                      <a:pt x="24350" y="5441"/>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9" name="Google Shape;3139;p28">
                <a:extLst>
                  <a:ext uri="{FF2B5EF4-FFF2-40B4-BE49-F238E27FC236}">
                    <a16:creationId xmlns:a16="http://schemas.microsoft.com/office/drawing/2014/main" id="{9517E164-89A7-CFB8-E68A-C23C779EF7B4}"/>
                  </a:ext>
                </a:extLst>
              </p:cNvPr>
              <p:cNvSpPr/>
              <p:nvPr/>
            </p:nvSpPr>
            <p:spPr>
              <a:xfrm>
                <a:off x="9836849" y="5771282"/>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85"/>
                      <a:pt x="18884" y="24325"/>
                      <a:pt x="12144" y="24325"/>
                    </a:cubicBezTo>
                    <a:cubicBezTo>
                      <a:pt x="5465"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0" name="Google Shape;3140;p28">
                <a:extLst>
                  <a:ext uri="{FF2B5EF4-FFF2-40B4-BE49-F238E27FC236}">
                    <a16:creationId xmlns:a16="http://schemas.microsoft.com/office/drawing/2014/main" id="{C8BE038C-928E-EAEE-EE9D-2443066A9582}"/>
                  </a:ext>
                </a:extLst>
              </p:cNvPr>
              <p:cNvSpPr/>
              <p:nvPr/>
            </p:nvSpPr>
            <p:spPr>
              <a:xfrm>
                <a:off x="9831228" y="5690318"/>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1" name="Google Shape;3141;p28">
                <a:extLst>
                  <a:ext uri="{FF2B5EF4-FFF2-40B4-BE49-F238E27FC236}">
                    <a16:creationId xmlns:a16="http://schemas.microsoft.com/office/drawing/2014/main" id="{364C383C-B2D2-C0AA-71F8-E72A3DFE7CB5}"/>
                  </a:ext>
                </a:extLst>
              </p:cNvPr>
              <p:cNvSpPr/>
              <p:nvPr/>
            </p:nvSpPr>
            <p:spPr>
              <a:xfrm>
                <a:off x="9827037" y="5605755"/>
                <a:ext cx="38167" cy="38129"/>
              </a:xfrm>
              <a:custGeom>
                <a:avLst/>
                <a:gdLst/>
                <a:ahLst/>
                <a:cxnLst/>
                <a:rect l="l" t="t" r="r" b="b"/>
                <a:pathLst>
                  <a:path w="24349" h="24325" extrusionOk="0">
                    <a:moveTo>
                      <a:pt x="0" y="12163"/>
                    </a:moveTo>
                    <a:cubicBezTo>
                      <a:pt x="0" y="5447"/>
                      <a:pt x="5465" y="0"/>
                      <a:pt x="12205" y="0"/>
                    </a:cubicBezTo>
                    <a:cubicBezTo>
                      <a:pt x="18884" y="0"/>
                      <a:pt x="24350" y="5447"/>
                      <a:pt x="24350" y="12163"/>
                    </a:cubicBezTo>
                    <a:cubicBezTo>
                      <a:pt x="24350" y="18878"/>
                      <a:pt x="18884" y="24325"/>
                      <a:pt x="12205"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2" name="Google Shape;3142;p28">
                <a:extLst>
                  <a:ext uri="{FF2B5EF4-FFF2-40B4-BE49-F238E27FC236}">
                    <a16:creationId xmlns:a16="http://schemas.microsoft.com/office/drawing/2014/main" id="{02BE8D31-83CF-7015-1B74-6C52F6D5A099}"/>
                  </a:ext>
                </a:extLst>
              </p:cNvPr>
              <p:cNvSpPr/>
              <p:nvPr/>
            </p:nvSpPr>
            <p:spPr>
              <a:xfrm>
                <a:off x="9823512" y="5513431"/>
                <a:ext cx="38071" cy="38120"/>
              </a:xfrm>
              <a:custGeom>
                <a:avLst/>
                <a:gdLst/>
                <a:ahLst/>
                <a:cxnLst/>
                <a:rect l="l" t="t" r="r" b="b"/>
                <a:pathLst>
                  <a:path w="24288" h="24319" extrusionOk="0">
                    <a:moveTo>
                      <a:pt x="0" y="12163"/>
                    </a:moveTo>
                    <a:cubicBezTo>
                      <a:pt x="0" y="5441"/>
                      <a:pt x="5404" y="0"/>
                      <a:pt x="12144" y="0"/>
                    </a:cubicBezTo>
                    <a:cubicBezTo>
                      <a:pt x="18884" y="0"/>
                      <a:pt x="24289" y="5441"/>
                      <a:pt x="24289" y="12163"/>
                    </a:cubicBezTo>
                    <a:cubicBezTo>
                      <a:pt x="24289" y="18878"/>
                      <a:pt x="18884" y="24319"/>
                      <a:pt x="12144" y="24319"/>
                    </a:cubicBezTo>
                    <a:cubicBezTo>
                      <a:pt x="5404" y="24319"/>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3" name="Google Shape;3143;p28">
                <a:extLst>
                  <a:ext uri="{FF2B5EF4-FFF2-40B4-BE49-F238E27FC236}">
                    <a16:creationId xmlns:a16="http://schemas.microsoft.com/office/drawing/2014/main" id="{C4DA3A24-DD59-F916-BECE-FFD724F7BE73}"/>
                  </a:ext>
                </a:extLst>
              </p:cNvPr>
              <p:cNvSpPr/>
              <p:nvPr/>
            </p:nvSpPr>
            <p:spPr>
              <a:xfrm>
                <a:off x="9811987" y="5427962"/>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4" name="Google Shape;3144;p28">
                <a:extLst>
                  <a:ext uri="{FF2B5EF4-FFF2-40B4-BE49-F238E27FC236}">
                    <a16:creationId xmlns:a16="http://schemas.microsoft.com/office/drawing/2014/main" id="{F853AA47-4E72-7FF0-E242-172E6E023775}"/>
                  </a:ext>
                </a:extLst>
              </p:cNvPr>
              <p:cNvSpPr/>
              <p:nvPr/>
            </p:nvSpPr>
            <p:spPr>
              <a:xfrm>
                <a:off x="9803796" y="5342943"/>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5" name="Google Shape;3145;p28">
                <a:extLst>
                  <a:ext uri="{FF2B5EF4-FFF2-40B4-BE49-F238E27FC236}">
                    <a16:creationId xmlns:a16="http://schemas.microsoft.com/office/drawing/2014/main" id="{3F850A24-B3B0-5C43-B84A-357D9B223E37}"/>
                  </a:ext>
                </a:extLst>
              </p:cNvPr>
              <p:cNvSpPr/>
              <p:nvPr/>
            </p:nvSpPr>
            <p:spPr>
              <a:xfrm>
                <a:off x="9792365" y="5253035"/>
                <a:ext cx="38071" cy="38129"/>
              </a:xfrm>
              <a:custGeom>
                <a:avLst/>
                <a:gdLst/>
                <a:ahLst/>
                <a:cxnLst/>
                <a:rect l="l" t="t" r="r" b="b"/>
                <a:pathLst>
                  <a:path w="24288" h="24325" extrusionOk="0">
                    <a:moveTo>
                      <a:pt x="0" y="12163"/>
                    </a:moveTo>
                    <a:cubicBezTo>
                      <a:pt x="0" y="5447"/>
                      <a:pt x="5465" y="0"/>
                      <a:pt x="12144" y="0"/>
                    </a:cubicBezTo>
                    <a:cubicBezTo>
                      <a:pt x="18885" y="0"/>
                      <a:pt x="24289" y="5447"/>
                      <a:pt x="24289" y="12163"/>
                    </a:cubicBezTo>
                    <a:cubicBezTo>
                      <a:pt x="24289" y="18878"/>
                      <a:pt x="18885"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6" name="Google Shape;3146;p28">
                <a:extLst>
                  <a:ext uri="{FF2B5EF4-FFF2-40B4-BE49-F238E27FC236}">
                    <a16:creationId xmlns:a16="http://schemas.microsoft.com/office/drawing/2014/main" id="{0AE7243E-C809-2613-7034-2B10A3BEA5A0}"/>
                  </a:ext>
                </a:extLst>
              </p:cNvPr>
              <p:cNvSpPr/>
              <p:nvPr/>
            </p:nvSpPr>
            <p:spPr>
              <a:xfrm>
                <a:off x="9777889" y="5166035"/>
                <a:ext cx="38165" cy="38129"/>
              </a:xfrm>
              <a:custGeom>
                <a:avLst/>
                <a:gdLst/>
                <a:ahLst/>
                <a:cxnLst/>
                <a:rect l="l" t="t" r="r" b="b"/>
                <a:pathLst>
                  <a:path w="24348" h="24325" extrusionOk="0">
                    <a:moveTo>
                      <a:pt x="0" y="12163"/>
                    </a:moveTo>
                    <a:cubicBezTo>
                      <a:pt x="0" y="5441"/>
                      <a:pt x="5464" y="0"/>
                      <a:pt x="12144" y="0"/>
                    </a:cubicBezTo>
                    <a:cubicBezTo>
                      <a:pt x="18884" y="0"/>
                      <a:pt x="24349" y="5441"/>
                      <a:pt x="24349" y="12163"/>
                    </a:cubicBezTo>
                    <a:cubicBezTo>
                      <a:pt x="2434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7" name="Google Shape;3147;p28">
                <a:extLst>
                  <a:ext uri="{FF2B5EF4-FFF2-40B4-BE49-F238E27FC236}">
                    <a16:creationId xmlns:a16="http://schemas.microsoft.com/office/drawing/2014/main" id="{B16F3717-6A84-6804-DECE-5C145D47B1CA}"/>
                  </a:ext>
                </a:extLst>
              </p:cNvPr>
              <p:cNvSpPr/>
              <p:nvPr/>
            </p:nvSpPr>
            <p:spPr>
              <a:xfrm>
                <a:off x="9963340" y="6179256"/>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8" name="Google Shape;3148;p28">
                <a:extLst>
                  <a:ext uri="{FF2B5EF4-FFF2-40B4-BE49-F238E27FC236}">
                    <a16:creationId xmlns:a16="http://schemas.microsoft.com/office/drawing/2014/main" id="{9E092E8F-A66E-7BB6-E4C1-6C158C0DE8C1}"/>
                  </a:ext>
                </a:extLst>
              </p:cNvPr>
              <p:cNvSpPr/>
              <p:nvPr/>
            </p:nvSpPr>
            <p:spPr>
              <a:xfrm>
                <a:off x="10054971" y="617416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9" name="Google Shape;3149;p28">
                <a:extLst>
                  <a:ext uri="{FF2B5EF4-FFF2-40B4-BE49-F238E27FC236}">
                    <a16:creationId xmlns:a16="http://schemas.microsoft.com/office/drawing/2014/main" id="{931C2D1F-B72A-5FF9-C315-E8A416CFCBB7}"/>
                  </a:ext>
                </a:extLst>
              </p:cNvPr>
              <p:cNvSpPr/>
              <p:nvPr/>
            </p:nvSpPr>
            <p:spPr>
              <a:xfrm>
                <a:off x="10142220" y="617738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0" name="Google Shape;3150;p28">
                <a:extLst>
                  <a:ext uri="{FF2B5EF4-FFF2-40B4-BE49-F238E27FC236}">
                    <a16:creationId xmlns:a16="http://schemas.microsoft.com/office/drawing/2014/main" id="{45229668-06E2-F03E-713A-419769668675}"/>
                  </a:ext>
                </a:extLst>
              </p:cNvPr>
              <p:cNvSpPr/>
              <p:nvPr/>
            </p:nvSpPr>
            <p:spPr>
              <a:xfrm>
                <a:off x="10227373" y="6173732"/>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4"/>
                      <a:pt x="18884" y="24325"/>
                      <a:pt x="12144" y="24325"/>
                    </a:cubicBezTo>
                    <a:cubicBezTo>
                      <a:pt x="5404" y="24325"/>
                      <a:pt x="0" y="18884"/>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1" name="Google Shape;3151;p28">
                <a:extLst>
                  <a:ext uri="{FF2B5EF4-FFF2-40B4-BE49-F238E27FC236}">
                    <a16:creationId xmlns:a16="http://schemas.microsoft.com/office/drawing/2014/main" id="{1F5A19CF-B471-A956-41BB-AC11B6958BDE}"/>
                  </a:ext>
                </a:extLst>
              </p:cNvPr>
              <p:cNvSpPr/>
              <p:nvPr/>
            </p:nvSpPr>
            <p:spPr>
              <a:xfrm>
                <a:off x="10735056" y="6154311"/>
                <a:ext cx="38167" cy="38129"/>
              </a:xfrm>
              <a:custGeom>
                <a:avLst/>
                <a:gdLst/>
                <a:ahLst/>
                <a:cxnLst/>
                <a:rect l="l" t="t" r="r" b="b"/>
                <a:pathLst>
                  <a:path w="24349" h="24325" extrusionOk="0">
                    <a:moveTo>
                      <a:pt x="0" y="12163"/>
                    </a:moveTo>
                    <a:cubicBezTo>
                      <a:pt x="0" y="5447"/>
                      <a:pt x="5464" y="0"/>
                      <a:pt x="12144" y="0"/>
                    </a:cubicBezTo>
                    <a:cubicBezTo>
                      <a:pt x="18884" y="0"/>
                      <a:pt x="24350" y="5447"/>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2" name="Google Shape;3152;p28">
                <a:extLst>
                  <a:ext uri="{FF2B5EF4-FFF2-40B4-BE49-F238E27FC236}">
                    <a16:creationId xmlns:a16="http://schemas.microsoft.com/office/drawing/2014/main" id="{E099B94B-D141-30EA-6A86-C08A12140BB6}"/>
                  </a:ext>
                </a:extLst>
              </p:cNvPr>
              <p:cNvSpPr/>
              <p:nvPr/>
            </p:nvSpPr>
            <p:spPr>
              <a:xfrm>
                <a:off x="10817067" y="6150577"/>
                <a:ext cx="38071" cy="38129"/>
              </a:xfrm>
              <a:custGeom>
                <a:avLst/>
                <a:gdLst/>
                <a:ahLst/>
                <a:cxnLst/>
                <a:rect l="l" t="t" r="r" b="b"/>
                <a:pathLst>
                  <a:path w="24288" h="24325" extrusionOk="0">
                    <a:moveTo>
                      <a:pt x="0" y="12163"/>
                    </a:moveTo>
                    <a:cubicBezTo>
                      <a:pt x="0" y="5447"/>
                      <a:pt x="5465" y="0"/>
                      <a:pt x="12144" y="0"/>
                    </a:cubicBezTo>
                    <a:cubicBezTo>
                      <a:pt x="18884" y="0"/>
                      <a:pt x="24289" y="5447"/>
                      <a:pt x="24289" y="12163"/>
                    </a:cubicBezTo>
                    <a:cubicBezTo>
                      <a:pt x="24289"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3" name="Google Shape;3153;p28">
                <a:extLst>
                  <a:ext uri="{FF2B5EF4-FFF2-40B4-BE49-F238E27FC236}">
                    <a16:creationId xmlns:a16="http://schemas.microsoft.com/office/drawing/2014/main" id="{357D855A-03AC-10A1-D6A2-BCD9DFB02A28}"/>
                  </a:ext>
                </a:extLst>
              </p:cNvPr>
              <p:cNvSpPr/>
              <p:nvPr/>
            </p:nvSpPr>
            <p:spPr>
              <a:xfrm>
                <a:off x="10910030" y="6148671"/>
                <a:ext cx="38167" cy="38129"/>
              </a:xfrm>
              <a:custGeom>
                <a:avLst/>
                <a:gdLst/>
                <a:ahLst/>
                <a:cxnLst/>
                <a:rect l="l" t="t" r="r" b="b"/>
                <a:pathLst>
                  <a:path w="24349" h="24325" extrusionOk="0">
                    <a:moveTo>
                      <a:pt x="0" y="12163"/>
                    </a:moveTo>
                    <a:cubicBezTo>
                      <a:pt x="0" y="5441"/>
                      <a:pt x="5464" y="0"/>
                      <a:pt x="12144" y="0"/>
                    </a:cubicBezTo>
                    <a:cubicBezTo>
                      <a:pt x="18884" y="0"/>
                      <a:pt x="24350" y="5441"/>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4" name="Google Shape;3154;p28">
                <a:extLst>
                  <a:ext uri="{FF2B5EF4-FFF2-40B4-BE49-F238E27FC236}">
                    <a16:creationId xmlns:a16="http://schemas.microsoft.com/office/drawing/2014/main" id="{240FD35E-6645-5304-3AF3-7180BD204CEC}"/>
                  </a:ext>
                </a:extLst>
              </p:cNvPr>
              <p:cNvSpPr/>
              <p:nvPr/>
            </p:nvSpPr>
            <p:spPr>
              <a:xfrm>
                <a:off x="10988612" y="6147671"/>
                <a:ext cx="38167" cy="38129"/>
              </a:xfrm>
              <a:custGeom>
                <a:avLst/>
                <a:gdLst/>
                <a:ahLst/>
                <a:cxnLst/>
                <a:rect l="l" t="t" r="r" b="b"/>
                <a:pathLst>
                  <a:path w="24349" h="24325" extrusionOk="0">
                    <a:moveTo>
                      <a:pt x="0" y="12163"/>
                    </a:moveTo>
                    <a:cubicBezTo>
                      <a:pt x="0" y="5441"/>
                      <a:pt x="5464" y="0"/>
                      <a:pt x="12144" y="0"/>
                    </a:cubicBezTo>
                    <a:cubicBezTo>
                      <a:pt x="18884" y="0"/>
                      <a:pt x="24350" y="5441"/>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5" name="Google Shape;3155;p28">
                <a:extLst>
                  <a:ext uri="{FF2B5EF4-FFF2-40B4-BE49-F238E27FC236}">
                    <a16:creationId xmlns:a16="http://schemas.microsoft.com/office/drawing/2014/main" id="{A4770E0F-8B7D-64D2-C527-84CE5B23D409}"/>
                  </a:ext>
                </a:extLst>
              </p:cNvPr>
              <p:cNvSpPr/>
              <p:nvPr/>
            </p:nvSpPr>
            <p:spPr>
              <a:xfrm>
                <a:off x="11073765" y="6150587"/>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6" name="Google Shape;3156;p28">
                <a:extLst>
                  <a:ext uri="{FF2B5EF4-FFF2-40B4-BE49-F238E27FC236}">
                    <a16:creationId xmlns:a16="http://schemas.microsoft.com/office/drawing/2014/main" id="{0C5A6E80-8014-E87E-A9E9-7653BDE50106}"/>
                  </a:ext>
                </a:extLst>
              </p:cNvPr>
              <p:cNvSpPr/>
              <p:nvPr/>
            </p:nvSpPr>
            <p:spPr>
              <a:xfrm>
                <a:off x="11098245" y="6046659"/>
                <a:ext cx="38071" cy="38129"/>
              </a:xfrm>
              <a:custGeom>
                <a:avLst/>
                <a:gdLst/>
                <a:ahLst/>
                <a:cxnLst/>
                <a:rect l="l" t="t" r="r" b="b"/>
                <a:pathLst>
                  <a:path w="24288" h="24325" extrusionOk="0">
                    <a:moveTo>
                      <a:pt x="0" y="12163"/>
                    </a:moveTo>
                    <a:cubicBezTo>
                      <a:pt x="0" y="5441"/>
                      <a:pt x="5464" y="0"/>
                      <a:pt x="12144" y="0"/>
                    </a:cubicBezTo>
                    <a:cubicBezTo>
                      <a:pt x="18884" y="0"/>
                      <a:pt x="24289" y="5441"/>
                      <a:pt x="24289" y="12163"/>
                    </a:cubicBezTo>
                    <a:cubicBezTo>
                      <a:pt x="2428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7" name="Google Shape;3157;p28">
                <a:extLst>
                  <a:ext uri="{FF2B5EF4-FFF2-40B4-BE49-F238E27FC236}">
                    <a16:creationId xmlns:a16="http://schemas.microsoft.com/office/drawing/2014/main" id="{4C40EBF0-070E-20F0-AEB6-662B3F801AE5}"/>
                  </a:ext>
                </a:extLst>
              </p:cNvPr>
              <p:cNvSpPr/>
              <p:nvPr/>
            </p:nvSpPr>
            <p:spPr>
              <a:xfrm>
                <a:off x="11121485" y="5939713"/>
                <a:ext cx="38071" cy="38129"/>
              </a:xfrm>
              <a:custGeom>
                <a:avLst/>
                <a:gdLst/>
                <a:ahLst/>
                <a:cxnLst/>
                <a:rect l="l" t="t" r="r" b="b"/>
                <a:pathLst>
                  <a:path w="24288" h="24325" extrusionOk="0">
                    <a:moveTo>
                      <a:pt x="0" y="12163"/>
                    </a:moveTo>
                    <a:cubicBezTo>
                      <a:pt x="0" y="5441"/>
                      <a:pt x="5404" y="0"/>
                      <a:pt x="12144" y="0"/>
                    </a:cubicBezTo>
                    <a:cubicBezTo>
                      <a:pt x="18884" y="0"/>
                      <a:pt x="24289" y="5441"/>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8" name="Google Shape;3158;p28">
                <a:extLst>
                  <a:ext uri="{FF2B5EF4-FFF2-40B4-BE49-F238E27FC236}">
                    <a16:creationId xmlns:a16="http://schemas.microsoft.com/office/drawing/2014/main" id="{1F9F6E98-4C6C-200A-FA7B-CD6E04AAAB79}"/>
                  </a:ext>
                </a:extLst>
              </p:cNvPr>
              <p:cNvSpPr/>
              <p:nvPr/>
            </p:nvSpPr>
            <p:spPr>
              <a:xfrm>
                <a:off x="11132533" y="5834908"/>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9" name="Google Shape;3159;p28">
                <a:extLst>
                  <a:ext uri="{FF2B5EF4-FFF2-40B4-BE49-F238E27FC236}">
                    <a16:creationId xmlns:a16="http://schemas.microsoft.com/office/drawing/2014/main" id="{26AE8C0B-63D9-8F0D-1D68-334677875242}"/>
                  </a:ext>
                </a:extLst>
              </p:cNvPr>
              <p:cNvSpPr/>
              <p:nvPr/>
            </p:nvSpPr>
            <p:spPr>
              <a:xfrm>
                <a:off x="11149393" y="5736638"/>
                <a:ext cx="38071" cy="38129"/>
              </a:xfrm>
              <a:custGeom>
                <a:avLst/>
                <a:gdLst/>
                <a:ahLst/>
                <a:cxnLst/>
                <a:rect l="l" t="t" r="r" b="b"/>
                <a:pathLst>
                  <a:path w="24288" h="24325" extrusionOk="0">
                    <a:moveTo>
                      <a:pt x="0" y="12163"/>
                    </a:moveTo>
                    <a:cubicBezTo>
                      <a:pt x="0" y="5447"/>
                      <a:pt x="5404" y="0"/>
                      <a:pt x="12144" y="0"/>
                    </a:cubicBezTo>
                    <a:cubicBezTo>
                      <a:pt x="18824" y="0"/>
                      <a:pt x="24289" y="5447"/>
                      <a:pt x="24289" y="12163"/>
                    </a:cubicBezTo>
                    <a:cubicBezTo>
                      <a:pt x="24289" y="18878"/>
                      <a:pt x="1882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0" name="Google Shape;3160;p28">
                <a:extLst>
                  <a:ext uri="{FF2B5EF4-FFF2-40B4-BE49-F238E27FC236}">
                    <a16:creationId xmlns:a16="http://schemas.microsoft.com/office/drawing/2014/main" id="{47FFD54C-05EC-25D4-4F05-7F6EF5DAE4E6}"/>
                  </a:ext>
                </a:extLst>
              </p:cNvPr>
              <p:cNvSpPr/>
              <p:nvPr/>
            </p:nvSpPr>
            <p:spPr>
              <a:xfrm>
                <a:off x="11160253" y="5628988"/>
                <a:ext cx="38071" cy="38129"/>
              </a:xfrm>
              <a:custGeom>
                <a:avLst/>
                <a:gdLst/>
                <a:ahLst/>
                <a:cxnLst/>
                <a:rect l="l" t="t" r="r" b="b"/>
                <a:pathLst>
                  <a:path w="24288" h="24325" extrusionOk="0">
                    <a:moveTo>
                      <a:pt x="0" y="12163"/>
                    </a:moveTo>
                    <a:cubicBezTo>
                      <a:pt x="0" y="5447"/>
                      <a:pt x="5464" y="0"/>
                      <a:pt x="12144" y="0"/>
                    </a:cubicBezTo>
                    <a:cubicBezTo>
                      <a:pt x="18884" y="0"/>
                      <a:pt x="24289" y="5447"/>
                      <a:pt x="24289" y="12163"/>
                    </a:cubicBezTo>
                    <a:cubicBezTo>
                      <a:pt x="2428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1" name="Google Shape;3161;p28">
                <a:extLst>
                  <a:ext uri="{FF2B5EF4-FFF2-40B4-BE49-F238E27FC236}">
                    <a16:creationId xmlns:a16="http://schemas.microsoft.com/office/drawing/2014/main" id="{661B90FA-8F34-7369-9B5D-BA1DB668894E}"/>
                  </a:ext>
                </a:extLst>
              </p:cNvPr>
              <p:cNvSpPr/>
              <p:nvPr/>
            </p:nvSpPr>
            <p:spPr>
              <a:xfrm>
                <a:off x="11167111" y="5529241"/>
                <a:ext cx="38167" cy="38129"/>
              </a:xfrm>
              <a:custGeom>
                <a:avLst/>
                <a:gdLst/>
                <a:ahLst/>
                <a:cxnLst/>
                <a:rect l="l" t="t" r="r" b="b"/>
                <a:pathLst>
                  <a:path w="24349" h="24325" extrusionOk="0">
                    <a:moveTo>
                      <a:pt x="0" y="12163"/>
                    </a:moveTo>
                    <a:cubicBezTo>
                      <a:pt x="0" y="5441"/>
                      <a:pt x="5465" y="0"/>
                      <a:pt x="12144" y="0"/>
                    </a:cubicBezTo>
                    <a:cubicBezTo>
                      <a:pt x="18884" y="0"/>
                      <a:pt x="24350" y="5441"/>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2" name="Google Shape;3162;p28">
                <a:extLst>
                  <a:ext uri="{FF2B5EF4-FFF2-40B4-BE49-F238E27FC236}">
                    <a16:creationId xmlns:a16="http://schemas.microsoft.com/office/drawing/2014/main" id="{FF575BD5-A8E4-25F4-A90C-075347FDF8C0}"/>
                  </a:ext>
                </a:extLst>
              </p:cNvPr>
              <p:cNvSpPr/>
              <p:nvPr/>
            </p:nvSpPr>
            <p:spPr>
              <a:xfrm>
                <a:off x="11181683" y="5423829"/>
                <a:ext cx="38071" cy="38129"/>
              </a:xfrm>
              <a:custGeom>
                <a:avLst/>
                <a:gdLst/>
                <a:ahLst/>
                <a:cxnLst/>
                <a:rect l="l" t="t" r="r" b="b"/>
                <a:pathLst>
                  <a:path w="24288" h="24325" extrusionOk="0">
                    <a:moveTo>
                      <a:pt x="0" y="12163"/>
                    </a:moveTo>
                    <a:cubicBezTo>
                      <a:pt x="0" y="5447"/>
                      <a:pt x="5404" y="0"/>
                      <a:pt x="12144" y="0"/>
                    </a:cubicBezTo>
                    <a:cubicBezTo>
                      <a:pt x="18824" y="0"/>
                      <a:pt x="24289" y="5447"/>
                      <a:pt x="24289" y="12163"/>
                    </a:cubicBezTo>
                    <a:cubicBezTo>
                      <a:pt x="24289" y="18878"/>
                      <a:pt x="1882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3" name="Google Shape;3163;p28">
                <a:extLst>
                  <a:ext uri="{FF2B5EF4-FFF2-40B4-BE49-F238E27FC236}">
                    <a16:creationId xmlns:a16="http://schemas.microsoft.com/office/drawing/2014/main" id="{E23556C3-A3C8-FCC7-74FA-02FF64429461}"/>
                  </a:ext>
                </a:extLst>
              </p:cNvPr>
              <p:cNvSpPr/>
              <p:nvPr/>
            </p:nvSpPr>
            <p:spPr>
              <a:xfrm>
                <a:off x="11203115" y="5317186"/>
                <a:ext cx="38165" cy="38129"/>
              </a:xfrm>
              <a:custGeom>
                <a:avLst/>
                <a:gdLst/>
                <a:ahLst/>
                <a:cxnLst/>
                <a:rect l="l" t="t" r="r" b="b"/>
                <a:pathLst>
                  <a:path w="24348" h="24325" extrusionOk="0">
                    <a:moveTo>
                      <a:pt x="0" y="12163"/>
                    </a:moveTo>
                    <a:cubicBezTo>
                      <a:pt x="0" y="5447"/>
                      <a:pt x="5464" y="0"/>
                      <a:pt x="12144" y="0"/>
                    </a:cubicBezTo>
                    <a:cubicBezTo>
                      <a:pt x="18884" y="0"/>
                      <a:pt x="24349" y="5447"/>
                      <a:pt x="24349" y="12163"/>
                    </a:cubicBezTo>
                    <a:cubicBezTo>
                      <a:pt x="2434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 name="Google Shape;2807;p26">
            <a:extLst>
              <a:ext uri="{FF2B5EF4-FFF2-40B4-BE49-F238E27FC236}">
                <a16:creationId xmlns:a16="http://schemas.microsoft.com/office/drawing/2014/main" id="{4ABE5A0D-E15B-FCE7-2D80-5E9D6ED7F05C}"/>
              </a:ext>
            </a:extLst>
          </p:cNvPr>
          <p:cNvSpPr txBox="1">
            <a:spLocks noGrp="1"/>
          </p:cNvSpPr>
          <p:nvPr>
            <p:ph type="title"/>
          </p:nvPr>
        </p:nvSpPr>
        <p:spPr>
          <a:xfrm>
            <a:off x="4185698" y="964488"/>
            <a:ext cx="3820604" cy="967486"/>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ct val="59259"/>
              <a:buNone/>
            </a:pPr>
            <a:r>
              <a:rPr lang="en" sz="5400" dirty="0"/>
              <a:t>2 – Leavers</a:t>
            </a:r>
            <a:endParaRPr sz="5400" dirty="0"/>
          </a:p>
        </p:txBody>
      </p:sp>
    </p:spTree>
    <p:extLst>
      <p:ext uri="{BB962C8B-B14F-4D97-AF65-F5344CB8AC3E}">
        <p14:creationId xmlns:p14="http://schemas.microsoft.com/office/powerpoint/2010/main" val="36681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0"/>
        <p:cNvGrpSpPr/>
        <p:nvPr/>
      </p:nvGrpSpPr>
      <p:grpSpPr>
        <a:xfrm>
          <a:off x="0" y="0"/>
          <a:ext cx="0" cy="0"/>
          <a:chOff x="0" y="0"/>
          <a:chExt cx="0" cy="0"/>
        </a:xfrm>
      </p:grpSpPr>
      <p:sp>
        <p:nvSpPr>
          <p:cNvPr id="3002" name="Google Shape;3002;p28"/>
          <p:cNvSpPr txBox="1">
            <a:spLocks noGrp="1"/>
          </p:cNvSpPr>
          <p:nvPr>
            <p:ph type="body" idx="1"/>
          </p:nvPr>
        </p:nvSpPr>
        <p:spPr>
          <a:xfrm>
            <a:off x="1517463" y="2396637"/>
            <a:ext cx="9279573" cy="2135346"/>
          </a:xfrm>
          <a:prstGeom prst="rect">
            <a:avLst/>
          </a:prstGeom>
          <a:noFill/>
          <a:ln>
            <a:noFill/>
          </a:ln>
        </p:spPr>
        <p:txBody>
          <a:bodyPr spcFirstLastPara="1" wrap="square" lIns="121900" tIns="121900" rIns="121900" bIns="121900" anchor="t" anchorCtr="0">
            <a:normAutofit/>
          </a:bodyPr>
          <a:lstStyle/>
          <a:p>
            <a:pPr marL="342900" indent="-342900"/>
            <a:r>
              <a:rPr lang="en-US" b="1" dirty="0"/>
              <a:t>PDM1-320-001 Preliminary Underreported Report can be run now but remember that not all districts have submitted their data.</a:t>
            </a:r>
          </a:p>
          <a:p>
            <a:pPr marL="0" indent="0">
              <a:buNone/>
            </a:pPr>
            <a:endParaRPr lang="en-US" dirty="0"/>
          </a:p>
          <a:p>
            <a:pPr marL="342900" indent="-342900"/>
            <a:r>
              <a:rPr lang="en-US" b="1" dirty="0"/>
              <a:t>PDM1-321-001 Presumed Underreported Report will be available on 12/16 (after 7:30 AM).  It will run daily on accepted data only.</a:t>
            </a:r>
          </a:p>
          <a:p>
            <a:pPr marL="0" indent="0">
              <a:buNone/>
            </a:pPr>
            <a:endParaRPr dirty="0"/>
          </a:p>
        </p:txBody>
      </p:sp>
      <p:grpSp>
        <p:nvGrpSpPr>
          <p:cNvPr id="3003" name="Google Shape;3003;p28"/>
          <p:cNvGrpSpPr/>
          <p:nvPr/>
        </p:nvGrpSpPr>
        <p:grpSpPr>
          <a:xfrm>
            <a:off x="9722102" y="4698510"/>
            <a:ext cx="2402191" cy="2109334"/>
            <a:chOff x="1699672" y="3041583"/>
            <a:chExt cx="2314919" cy="2032701"/>
          </a:xfrm>
        </p:grpSpPr>
        <p:sp>
          <p:nvSpPr>
            <p:cNvPr id="3004" name="Google Shape;3004;p28"/>
            <p:cNvSpPr/>
            <p:nvPr/>
          </p:nvSpPr>
          <p:spPr>
            <a:xfrm>
              <a:off x="1840282" y="3155038"/>
              <a:ext cx="2094012" cy="1853305"/>
            </a:xfrm>
            <a:custGeom>
              <a:avLst/>
              <a:gdLst/>
              <a:ahLst/>
              <a:cxnLst/>
              <a:rect l="l" t="t" r="r" b="b"/>
              <a:pathLst>
                <a:path w="1335893" h="1182332" extrusionOk="0">
                  <a:moveTo>
                    <a:pt x="664813" y="0"/>
                  </a:moveTo>
                  <a:lnTo>
                    <a:pt x="406235" y="195858"/>
                  </a:lnTo>
                  <a:lnTo>
                    <a:pt x="397158" y="460442"/>
                  </a:lnTo>
                  <a:lnTo>
                    <a:pt x="0" y="677668"/>
                  </a:lnTo>
                  <a:cubicBezTo>
                    <a:pt x="0" y="677668"/>
                    <a:pt x="10031" y="807346"/>
                    <a:pt x="19741" y="932828"/>
                  </a:cubicBezTo>
                  <a:cubicBezTo>
                    <a:pt x="26092" y="1014912"/>
                    <a:pt x="27094" y="1098920"/>
                    <a:pt x="41382" y="1141565"/>
                  </a:cubicBezTo>
                  <a:cubicBezTo>
                    <a:pt x="48936" y="1164111"/>
                    <a:pt x="79946" y="1174725"/>
                    <a:pt x="79946" y="1174725"/>
                  </a:cubicBezTo>
                  <a:lnTo>
                    <a:pt x="267012" y="1179030"/>
                  </a:lnTo>
                  <a:lnTo>
                    <a:pt x="383355" y="1174980"/>
                  </a:lnTo>
                  <a:lnTo>
                    <a:pt x="521935" y="1181478"/>
                  </a:lnTo>
                  <a:cubicBezTo>
                    <a:pt x="521935" y="1181478"/>
                    <a:pt x="655590" y="1175739"/>
                    <a:pt x="763912" y="1178739"/>
                  </a:cubicBezTo>
                  <a:cubicBezTo>
                    <a:pt x="872233" y="1181745"/>
                    <a:pt x="848983" y="1183093"/>
                    <a:pt x="959867" y="1181271"/>
                  </a:cubicBezTo>
                  <a:cubicBezTo>
                    <a:pt x="1004297" y="1180543"/>
                    <a:pt x="1068499" y="1174744"/>
                    <a:pt x="1127338" y="1179747"/>
                  </a:cubicBezTo>
                  <a:cubicBezTo>
                    <a:pt x="1215342" y="1187228"/>
                    <a:pt x="1335894" y="1176092"/>
                    <a:pt x="1335894" y="1176092"/>
                  </a:cubicBezTo>
                  <a:lnTo>
                    <a:pt x="1309091" y="648054"/>
                  </a:lnTo>
                  <a:lnTo>
                    <a:pt x="934983" y="438788"/>
                  </a:lnTo>
                  <a:lnTo>
                    <a:pt x="928280" y="212199"/>
                  </a:lnTo>
                  <a:lnTo>
                    <a:pt x="664813" y="0"/>
                  </a:lnTo>
                  <a:close/>
                </a:path>
              </a:pathLst>
            </a:custGeom>
            <a:solidFill>
              <a:srgbClr val="AF70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5" name="Google Shape;3005;p28"/>
            <p:cNvSpPr/>
            <p:nvPr/>
          </p:nvSpPr>
          <p:spPr>
            <a:xfrm>
              <a:off x="1907127" y="3583653"/>
              <a:ext cx="2051961" cy="1382330"/>
            </a:xfrm>
            <a:custGeom>
              <a:avLst/>
              <a:gdLst/>
              <a:ahLst/>
              <a:cxnLst/>
              <a:rect l="l" t="t" r="r" b="b"/>
              <a:pathLst>
                <a:path w="1309066" h="881869" extrusionOk="0">
                  <a:moveTo>
                    <a:pt x="38783" y="878579"/>
                  </a:moveTo>
                  <a:lnTo>
                    <a:pt x="0" y="376767"/>
                  </a:lnTo>
                  <a:lnTo>
                    <a:pt x="688471" y="0"/>
                  </a:lnTo>
                  <a:lnTo>
                    <a:pt x="1309066" y="347153"/>
                  </a:lnTo>
                  <a:lnTo>
                    <a:pt x="1292908" y="881870"/>
                  </a:lnTo>
                  <a:lnTo>
                    <a:pt x="38783" y="878579"/>
                  </a:lnTo>
                  <a:close/>
                </a:path>
              </a:pathLst>
            </a:custGeom>
            <a:solidFill>
              <a:srgbClr val="C37E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6" name="Google Shape;3006;p28"/>
            <p:cNvPicPr preferRelativeResize="0"/>
            <p:nvPr/>
          </p:nvPicPr>
          <p:blipFill rotWithShape="1">
            <a:blip r:embed="rId3">
              <a:alphaModFix amt="70000"/>
            </a:blip>
            <a:srcRect l="15637" t="2505" r="7366" b="6385"/>
            <a:stretch/>
          </p:blipFill>
          <p:spPr>
            <a:xfrm rot="-111687">
              <a:off x="1838605" y="3156903"/>
              <a:ext cx="2123213" cy="1883394"/>
            </a:xfrm>
            <a:custGeom>
              <a:avLst/>
              <a:gdLst/>
              <a:ahLst/>
              <a:cxnLst/>
              <a:rect l="l" t="t" r="r" b="b"/>
              <a:pathLst>
                <a:path w="2122093" h="1882400" extrusionOk="0">
                  <a:moveTo>
                    <a:pt x="1077416" y="0"/>
                  </a:moveTo>
                  <a:lnTo>
                    <a:pt x="1479467" y="346342"/>
                  </a:lnTo>
                  <a:lnTo>
                    <a:pt x="1478514" y="619770"/>
                  </a:lnTo>
                  <a:lnTo>
                    <a:pt x="2122093" y="1008256"/>
                  </a:lnTo>
                  <a:lnTo>
                    <a:pt x="2069032" y="1845732"/>
                  </a:lnTo>
                  <a:lnTo>
                    <a:pt x="2067946" y="1845693"/>
                  </a:lnTo>
                  <a:lnTo>
                    <a:pt x="2068528" y="1878642"/>
                  </a:lnTo>
                  <a:cubicBezTo>
                    <a:pt x="2068528" y="1878642"/>
                    <a:pt x="1878953" y="1889849"/>
                    <a:pt x="1741370" y="1873557"/>
                  </a:cubicBezTo>
                  <a:cubicBezTo>
                    <a:pt x="1649384" y="1862662"/>
                    <a:pt x="1548429" y="1868425"/>
                    <a:pt x="1478735" y="1867262"/>
                  </a:cubicBezTo>
                  <a:cubicBezTo>
                    <a:pt x="1304800" y="1864368"/>
                    <a:pt x="1341321" y="1863460"/>
                    <a:pt x="1171654" y="1853130"/>
                  </a:cubicBezTo>
                  <a:cubicBezTo>
                    <a:pt x="1001985" y="1842810"/>
                    <a:pt x="792148" y="1844877"/>
                    <a:pt x="792148" y="1844877"/>
                  </a:cubicBezTo>
                  <a:lnTo>
                    <a:pt x="575223" y="1827503"/>
                  </a:lnTo>
                  <a:lnTo>
                    <a:pt x="392614" y="1827819"/>
                  </a:lnTo>
                  <a:lnTo>
                    <a:pt x="99561" y="1811369"/>
                  </a:lnTo>
                  <a:cubicBezTo>
                    <a:pt x="99561" y="1811369"/>
                    <a:pt x="51494" y="1793120"/>
                    <a:pt x="40821" y="1757382"/>
                  </a:cubicBezTo>
                  <a:cubicBezTo>
                    <a:pt x="20633" y="1689783"/>
                    <a:pt x="23418" y="1558026"/>
                    <a:pt x="17717" y="1429007"/>
                  </a:cubicBezTo>
                  <a:cubicBezTo>
                    <a:pt x="9002" y="1231777"/>
                    <a:pt x="0" y="1027952"/>
                    <a:pt x="0" y="1027952"/>
                  </a:cubicBezTo>
                  <a:lnTo>
                    <a:pt x="68532" y="993361"/>
                  </a:lnTo>
                  <a:lnTo>
                    <a:pt x="68243" y="986799"/>
                  </a:lnTo>
                  <a:lnTo>
                    <a:pt x="634397" y="700873"/>
                  </a:lnTo>
                  <a:lnTo>
                    <a:pt x="661868" y="293651"/>
                  </a:lnTo>
                  <a:close/>
                </a:path>
              </a:pathLst>
            </a:custGeom>
            <a:noFill/>
            <a:ln>
              <a:noFill/>
            </a:ln>
          </p:spPr>
        </p:pic>
        <p:sp>
          <p:nvSpPr>
            <p:cNvPr id="3007" name="Google Shape;3007;p28"/>
            <p:cNvSpPr/>
            <p:nvPr/>
          </p:nvSpPr>
          <p:spPr>
            <a:xfrm>
              <a:off x="2427646" y="3143533"/>
              <a:ext cx="917044" cy="1856857"/>
            </a:xfrm>
            <a:custGeom>
              <a:avLst/>
              <a:gdLst/>
              <a:ahLst/>
              <a:cxnLst/>
              <a:rect l="l" t="t" r="r" b="b"/>
              <a:pathLst>
                <a:path w="585036" h="1184598" extrusionOk="0">
                  <a:moveTo>
                    <a:pt x="27950" y="369742"/>
                  </a:moveTo>
                  <a:lnTo>
                    <a:pt x="33937" y="195785"/>
                  </a:lnTo>
                  <a:lnTo>
                    <a:pt x="292522" y="0"/>
                  </a:lnTo>
                  <a:lnTo>
                    <a:pt x="555951" y="212241"/>
                  </a:lnTo>
                  <a:lnTo>
                    <a:pt x="585037" y="1184599"/>
                  </a:lnTo>
                  <a:lnTo>
                    <a:pt x="0" y="1181308"/>
                  </a:lnTo>
                  <a:lnTo>
                    <a:pt x="27950" y="369742"/>
                  </a:lnTo>
                </a:path>
              </a:pathLst>
            </a:custGeom>
            <a:solidFill>
              <a:srgbClr val="AF70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8" name="Google Shape;3008;p28"/>
            <p:cNvPicPr preferRelativeResize="0"/>
            <p:nvPr/>
          </p:nvPicPr>
          <p:blipFill rotWithShape="1">
            <a:blip r:embed="rId3">
              <a:alphaModFix amt="70000"/>
            </a:blip>
            <a:srcRect l="41795" t="6396" r="24756" b="2981"/>
            <a:stretch/>
          </p:blipFill>
          <p:spPr>
            <a:xfrm rot="-111687">
              <a:off x="2401808" y="3144479"/>
              <a:ext cx="922344" cy="1873337"/>
            </a:xfrm>
            <a:custGeom>
              <a:avLst/>
              <a:gdLst/>
              <a:ahLst/>
              <a:cxnLst/>
              <a:rect l="l" t="t" r="r" b="b"/>
              <a:pathLst>
                <a:path w="921857" h="1872348" extrusionOk="0">
                  <a:moveTo>
                    <a:pt x="519867" y="0"/>
                  </a:moveTo>
                  <a:lnTo>
                    <a:pt x="921857" y="346406"/>
                  </a:lnTo>
                  <a:lnTo>
                    <a:pt x="917033" y="1872348"/>
                  </a:lnTo>
                  <a:lnTo>
                    <a:pt x="0" y="1836850"/>
                  </a:lnTo>
                  <a:lnTo>
                    <a:pt x="85905" y="565950"/>
                  </a:lnTo>
                  <a:lnTo>
                    <a:pt x="104312" y="293536"/>
                  </a:lnTo>
                  <a:close/>
                </a:path>
              </a:pathLst>
            </a:custGeom>
            <a:noFill/>
            <a:ln>
              <a:noFill/>
            </a:ln>
          </p:spPr>
        </p:pic>
        <p:grpSp>
          <p:nvGrpSpPr>
            <p:cNvPr id="3009" name="Google Shape;3009;p28"/>
            <p:cNvGrpSpPr/>
            <p:nvPr/>
          </p:nvGrpSpPr>
          <p:grpSpPr>
            <a:xfrm>
              <a:off x="2050639" y="3334978"/>
              <a:ext cx="1707864" cy="1646363"/>
              <a:chOff x="4145340" y="4633419"/>
              <a:chExt cx="1707864" cy="1646363"/>
            </a:xfrm>
          </p:grpSpPr>
          <p:sp>
            <p:nvSpPr>
              <p:cNvPr id="3010" name="Google Shape;3010;p28"/>
              <p:cNvSpPr/>
              <p:nvPr/>
            </p:nvSpPr>
            <p:spPr>
              <a:xfrm>
                <a:off x="4953181" y="5973278"/>
                <a:ext cx="28745" cy="28734"/>
              </a:xfrm>
              <a:custGeom>
                <a:avLst/>
                <a:gdLst/>
                <a:ahLst/>
                <a:cxnLst/>
                <a:rect l="l" t="t" r="r" b="b"/>
                <a:pathLst>
                  <a:path w="18338" h="18331" extrusionOk="0">
                    <a:moveTo>
                      <a:pt x="0" y="9163"/>
                    </a:moveTo>
                    <a:cubicBezTo>
                      <a:pt x="0" y="4105"/>
                      <a:pt x="4105" y="0"/>
                      <a:pt x="9169" y="0"/>
                    </a:cubicBezTo>
                    <a:cubicBezTo>
                      <a:pt x="14233" y="0"/>
                      <a:pt x="18338" y="4105"/>
                      <a:pt x="18338" y="9163"/>
                    </a:cubicBezTo>
                    <a:cubicBezTo>
                      <a:pt x="18338" y="14227"/>
                      <a:pt x="14233" y="18332"/>
                      <a:pt x="9169" y="18332"/>
                    </a:cubicBezTo>
                    <a:cubicBezTo>
                      <a:pt x="4105" y="18332"/>
                      <a:pt x="0" y="14227"/>
                      <a:pt x="0" y="9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1" name="Google Shape;3011;p28"/>
              <p:cNvSpPr/>
              <p:nvPr/>
            </p:nvSpPr>
            <p:spPr>
              <a:xfrm>
                <a:off x="5037076" y="5975669"/>
                <a:ext cx="28735" cy="28745"/>
              </a:xfrm>
              <a:custGeom>
                <a:avLst/>
                <a:gdLst/>
                <a:ahLst/>
                <a:cxnLst/>
                <a:rect l="l" t="t" r="r" b="b"/>
                <a:pathLst>
                  <a:path w="18332" h="18338" extrusionOk="0">
                    <a:moveTo>
                      <a:pt x="0" y="9169"/>
                    </a:moveTo>
                    <a:cubicBezTo>
                      <a:pt x="0" y="4105"/>
                      <a:pt x="4099" y="0"/>
                      <a:pt x="9163" y="0"/>
                    </a:cubicBezTo>
                    <a:cubicBezTo>
                      <a:pt x="14227" y="0"/>
                      <a:pt x="18332" y="4105"/>
                      <a:pt x="18332" y="9169"/>
                    </a:cubicBezTo>
                    <a:cubicBezTo>
                      <a:pt x="18332" y="14233"/>
                      <a:pt x="14227" y="18338"/>
                      <a:pt x="9163" y="18338"/>
                    </a:cubicBezTo>
                    <a:cubicBezTo>
                      <a:pt x="4099" y="18338"/>
                      <a:pt x="0" y="14233"/>
                      <a:pt x="0" y="916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12" name="Google Shape;3012;p28"/>
              <p:cNvGrpSpPr/>
              <p:nvPr/>
            </p:nvGrpSpPr>
            <p:grpSpPr>
              <a:xfrm>
                <a:off x="4716229" y="4633419"/>
                <a:ext cx="527762" cy="514054"/>
                <a:chOff x="3002884" y="2909221"/>
                <a:chExt cx="336454" cy="327715"/>
              </a:xfrm>
            </p:grpSpPr>
            <p:sp>
              <p:nvSpPr>
                <p:cNvPr id="3013" name="Google Shape;3013;p28"/>
                <p:cNvSpPr/>
                <p:nvPr/>
              </p:nvSpPr>
              <p:spPr>
                <a:xfrm>
                  <a:off x="3188262" y="3214961"/>
                  <a:ext cx="16856" cy="16856"/>
                </a:xfrm>
                <a:custGeom>
                  <a:avLst/>
                  <a:gdLst/>
                  <a:ahLst/>
                  <a:cxnLst/>
                  <a:rect l="l" t="t" r="r" b="b"/>
                  <a:pathLst>
                    <a:path w="16856" h="16856" extrusionOk="0">
                      <a:moveTo>
                        <a:pt x="0" y="8428"/>
                      </a:moveTo>
                      <a:cubicBezTo>
                        <a:pt x="0" y="3777"/>
                        <a:pt x="3771" y="0"/>
                        <a:pt x="8428" y="0"/>
                      </a:cubicBezTo>
                      <a:cubicBezTo>
                        <a:pt x="13086" y="0"/>
                        <a:pt x="16856" y="3777"/>
                        <a:pt x="16856" y="8428"/>
                      </a:cubicBezTo>
                      <a:cubicBezTo>
                        <a:pt x="16856" y="13086"/>
                        <a:pt x="13086"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4" name="Google Shape;3014;p28"/>
                <p:cNvSpPr/>
                <p:nvPr/>
              </p:nvSpPr>
              <p:spPr>
                <a:xfrm>
                  <a:off x="3243883" y="3203837"/>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6"/>
                        <a:pt x="13086" y="16856"/>
                        <a:pt x="8428" y="16856"/>
                      </a:cubicBezTo>
                      <a:cubicBezTo>
                        <a:pt x="3777"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5" name="Google Shape;3015;p28"/>
                <p:cNvSpPr/>
                <p:nvPr/>
              </p:nvSpPr>
              <p:spPr>
                <a:xfrm>
                  <a:off x="3285466" y="3170100"/>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6" name="Google Shape;3016;p28"/>
                <p:cNvSpPr/>
                <p:nvPr/>
              </p:nvSpPr>
              <p:spPr>
                <a:xfrm>
                  <a:off x="3309779" y="3125172"/>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7" name="Google Shape;3017;p28"/>
                <p:cNvSpPr/>
                <p:nvPr/>
              </p:nvSpPr>
              <p:spPr>
                <a:xfrm>
                  <a:off x="3322482" y="3065689"/>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0"/>
                        <a:pt x="13079" y="16856"/>
                        <a:pt x="8428" y="16856"/>
                      </a:cubicBezTo>
                      <a:cubicBezTo>
                        <a:pt x="3771" y="16856"/>
                        <a:pt x="0" y="13080"/>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8" name="Google Shape;3018;p28"/>
                <p:cNvSpPr/>
                <p:nvPr/>
              </p:nvSpPr>
              <p:spPr>
                <a:xfrm>
                  <a:off x="3317655" y="3020257"/>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9" name="Google Shape;3019;p28"/>
                <p:cNvSpPr/>
                <p:nvPr/>
              </p:nvSpPr>
              <p:spPr>
                <a:xfrm>
                  <a:off x="3281027" y="2960628"/>
                  <a:ext cx="16856" cy="16856"/>
                </a:xfrm>
                <a:custGeom>
                  <a:avLst/>
                  <a:gdLst/>
                  <a:ahLst/>
                  <a:cxnLst/>
                  <a:rect l="l" t="t" r="r" b="b"/>
                  <a:pathLst>
                    <a:path w="16856" h="16856" extrusionOk="0">
                      <a:moveTo>
                        <a:pt x="0" y="8428"/>
                      </a:moveTo>
                      <a:cubicBezTo>
                        <a:pt x="0" y="3777"/>
                        <a:pt x="3771" y="0"/>
                        <a:pt x="8428" y="0"/>
                      </a:cubicBezTo>
                      <a:cubicBezTo>
                        <a:pt x="13080" y="0"/>
                        <a:pt x="16856" y="3777"/>
                        <a:pt x="16856" y="8428"/>
                      </a:cubicBezTo>
                      <a:cubicBezTo>
                        <a:pt x="16856" y="13086"/>
                        <a:pt x="13080"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0" name="Google Shape;3020;p28"/>
                <p:cNvSpPr/>
                <p:nvPr/>
              </p:nvSpPr>
              <p:spPr>
                <a:xfrm>
                  <a:off x="3237338" y="2926636"/>
                  <a:ext cx="16856" cy="16856"/>
                </a:xfrm>
                <a:custGeom>
                  <a:avLst/>
                  <a:gdLst/>
                  <a:ahLst/>
                  <a:cxnLst/>
                  <a:rect l="l" t="t" r="r" b="b"/>
                  <a:pathLst>
                    <a:path w="16856" h="16856" extrusionOk="0">
                      <a:moveTo>
                        <a:pt x="0" y="8428"/>
                      </a:moveTo>
                      <a:cubicBezTo>
                        <a:pt x="0" y="3777"/>
                        <a:pt x="3771" y="0"/>
                        <a:pt x="8428" y="0"/>
                      </a:cubicBezTo>
                      <a:cubicBezTo>
                        <a:pt x="13085" y="0"/>
                        <a:pt x="16856" y="3777"/>
                        <a:pt x="16856" y="8428"/>
                      </a:cubicBezTo>
                      <a:cubicBezTo>
                        <a:pt x="16856" y="13086"/>
                        <a:pt x="13085"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1" name="Google Shape;3021;p28"/>
                <p:cNvSpPr/>
                <p:nvPr/>
              </p:nvSpPr>
              <p:spPr>
                <a:xfrm>
                  <a:off x="3187236" y="2911862"/>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2" name="Google Shape;3022;p28"/>
                <p:cNvSpPr/>
                <p:nvPr/>
              </p:nvSpPr>
              <p:spPr>
                <a:xfrm>
                  <a:off x="3140796" y="2909221"/>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80"/>
                        <a:pt x="13079" y="16856"/>
                        <a:pt x="8428" y="16856"/>
                      </a:cubicBezTo>
                      <a:cubicBezTo>
                        <a:pt x="3771" y="16856"/>
                        <a:pt x="0" y="13080"/>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3" name="Google Shape;3023;p28"/>
                <p:cNvSpPr/>
                <p:nvPr/>
              </p:nvSpPr>
              <p:spPr>
                <a:xfrm>
                  <a:off x="3096184" y="2921772"/>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4" name="Google Shape;3024;p28"/>
                <p:cNvSpPr/>
                <p:nvPr/>
              </p:nvSpPr>
              <p:spPr>
                <a:xfrm>
                  <a:off x="3052033" y="2954835"/>
                  <a:ext cx="16856" cy="16856"/>
                </a:xfrm>
                <a:custGeom>
                  <a:avLst/>
                  <a:gdLst/>
                  <a:ahLst/>
                  <a:cxnLst/>
                  <a:rect l="l" t="t" r="r" b="b"/>
                  <a:pathLst>
                    <a:path w="16856" h="16856" extrusionOk="0">
                      <a:moveTo>
                        <a:pt x="0" y="8428"/>
                      </a:moveTo>
                      <a:cubicBezTo>
                        <a:pt x="0" y="3771"/>
                        <a:pt x="3777" y="0"/>
                        <a:pt x="8428" y="0"/>
                      </a:cubicBezTo>
                      <a:cubicBezTo>
                        <a:pt x="13086" y="0"/>
                        <a:pt x="16856" y="3771"/>
                        <a:pt x="16856" y="8428"/>
                      </a:cubicBezTo>
                      <a:cubicBezTo>
                        <a:pt x="16856" y="13079"/>
                        <a:pt x="13086" y="16856"/>
                        <a:pt x="8428" y="16856"/>
                      </a:cubicBezTo>
                      <a:cubicBezTo>
                        <a:pt x="3777"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5" name="Google Shape;3025;p28"/>
                <p:cNvSpPr/>
                <p:nvPr/>
              </p:nvSpPr>
              <p:spPr>
                <a:xfrm>
                  <a:off x="3027950" y="2988111"/>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6"/>
                        <a:pt x="13086" y="16856"/>
                        <a:pt x="8428" y="16856"/>
                      </a:cubicBezTo>
                      <a:cubicBezTo>
                        <a:pt x="3777"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6" name="Google Shape;3026;p28"/>
                <p:cNvSpPr/>
                <p:nvPr/>
              </p:nvSpPr>
              <p:spPr>
                <a:xfrm>
                  <a:off x="3008022" y="3023348"/>
                  <a:ext cx="16856" cy="16856"/>
                </a:xfrm>
                <a:custGeom>
                  <a:avLst/>
                  <a:gdLst/>
                  <a:ahLst/>
                  <a:cxnLst/>
                  <a:rect l="l" t="t" r="r" b="b"/>
                  <a:pathLst>
                    <a:path w="16856" h="16856" extrusionOk="0">
                      <a:moveTo>
                        <a:pt x="0" y="8428"/>
                      </a:moveTo>
                      <a:cubicBezTo>
                        <a:pt x="0" y="3777"/>
                        <a:pt x="3771" y="0"/>
                        <a:pt x="8428" y="0"/>
                      </a:cubicBezTo>
                      <a:cubicBezTo>
                        <a:pt x="13079" y="0"/>
                        <a:pt x="16856" y="3777"/>
                        <a:pt x="16856" y="8428"/>
                      </a:cubicBezTo>
                      <a:cubicBezTo>
                        <a:pt x="16856" y="13086"/>
                        <a:pt x="13079" y="16856"/>
                        <a:pt x="8428" y="16856"/>
                      </a:cubicBezTo>
                      <a:cubicBezTo>
                        <a:pt x="3771" y="16856"/>
                        <a:pt x="0" y="13086"/>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7" name="Google Shape;3027;p28"/>
                <p:cNvSpPr/>
                <p:nvPr/>
              </p:nvSpPr>
              <p:spPr>
                <a:xfrm>
                  <a:off x="3002884" y="3066205"/>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8" name="Google Shape;3028;p28"/>
                <p:cNvSpPr/>
                <p:nvPr/>
              </p:nvSpPr>
              <p:spPr>
                <a:xfrm>
                  <a:off x="3018660" y="3117412"/>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5"/>
                        <a:pt x="13086" y="16856"/>
                        <a:pt x="8428" y="16856"/>
                      </a:cubicBezTo>
                      <a:cubicBezTo>
                        <a:pt x="3777" y="16856"/>
                        <a:pt x="0" y="13085"/>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9" name="Google Shape;3029;p28"/>
                <p:cNvSpPr/>
                <p:nvPr/>
              </p:nvSpPr>
              <p:spPr>
                <a:xfrm>
                  <a:off x="3042062" y="3162959"/>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0" name="Google Shape;3030;p28"/>
                <p:cNvSpPr/>
                <p:nvPr/>
              </p:nvSpPr>
              <p:spPr>
                <a:xfrm>
                  <a:off x="3086936" y="3203042"/>
                  <a:ext cx="16856" cy="16856"/>
                </a:xfrm>
                <a:custGeom>
                  <a:avLst/>
                  <a:gdLst/>
                  <a:ahLst/>
                  <a:cxnLst/>
                  <a:rect l="l" t="t" r="r" b="b"/>
                  <a:pathLst>
                    <a:path w="16856" h="16856" extrusionOk="0">
                      <a:moveTo>
                        <a:pt x="0" y="8428"/>
                      </a:moveTo>
                      <a:cubicBezTo>
                        <a:pt x="0" y="3777"/>
                        <a:pt x="3777" y="0"/>
                        <a:pt x="8428" y="0"/>
                      </a:cubicBezTo>
                      <a:cubicBezTo>
                        <a:pt x="13086" y="0"/>
                        <a:pt x="16856" y="3777"/>
                        <a:pt x="16856" y="8428"/>
                      </a:cubicBezTo>
                      <a:cubicBezTo>
                        <a:pt x="16856" y="13085"/>
                        <a:pt x="13086" y="16856"/>
                        <a:pt x="8428" y="16856"/>
                      </a:cubicBezTo>
                      <a:cubicBezTo>
                        <a:pt x="3777" y="16856"/>
                        <a:pt x="0" y="13085"/>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1" name="Google Shape;3031;p28"/>
                <p:cNvSpPr/>
                <p:nvPr/>
              </p:nvSpPr>
              <p:spPr>
                <a:xfrm>
                  <a:off x="3143711" y="3220080"/>
                  <a:ext cx="16856" cy="16856"/>
                </a:xfrm>
                <a:custGeom>
                  <a:avLst/>
                  <a:gdLst/>
                  <a:ahLst/>
                  <a:cxnLst/>
                  <a:rect l="l" t="t" r="r" b="b"/>
                  <a:pathLst>
                    <a:path w="16856" h="16856" extrusionOk="0">
                      <a:moveTo>
                        <a:pt x="0" y="8428"/>
                      </a:moveTo>
                      <a:cubicBezTo>
                        <a:pt x="0" y="3771"/>
                        <a:pt x="3771" y="0"/>
                        <a:pt x="8428" y="0"/>
                      </a:cubicBezTo>
                      <a:cubicBezTo>
                        <a:pt x="13079" y="0"/>
                        <a:pt x="16856" y="3771"/>
                        <a:pt x="16856" y="8428"/>
                      </a:cubicBezTo>
                      <a:cubicBezTo>
                        <a:pt x="16856" y="13079"/>
                        <a:pt x="13079" y="16856"/>
                        <a:pt x="8428" y="16856"/>
                      </a:cubicBezTo>
                      <a:cubicBezTo>
                        <a:pt x="3771" y="16856"/>
                        <a:pt x="0" y="13079"/>
                        <a:pt x="0" y="842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32" name="Google Shape;3032;p28"/>
              <p:cNvSpPr/>
              <p:nvPr/>
            </p:nvSpPr>
            <p:spPr>
              <a:xfrm>
                <a:off x="4145340" y="5594825"/>
                <a:ext cx="330253" cy="678842"/>
              </a:xfrm>
              <a:custGeom>
                <a:avLst/>
                <a:gdLst/>
                <a:ahLst/>
                <a:cxnLst/>
                <a:rect l="l" t="t" r="r" b="b"/>
                <a:pathLst>
                  <a:path w="210688" h="433073" extrusionOk="0">
                    <a:moveTo>
                      <a:pt x="101974" y="16"/>
                    </a:moveTo>
                    <a:cubicBezTo>
                      <a:pt x="50354" y="878"/>
                      <a:pt x="21214" y="32350"/>
                      <a:pt x="8517" y="92356"/>
                    </a:cubicBezTo>
                    <a:cubicBezTo>
                      <a:pt x="-980" y="137223"/>
                      <a:pt x="-1587" y="180688"/>
                      <a:pt x="2093" y="294633"/>
                    </a:cubicBezTo>
                    <a:cubicBezTo>
                      <a:pt x="2427" y="305028"/>
                      <a:pt x="2408" y="308775"/>
                      <a:pt x="2651" y="316426"/>
                    </a:cubicBezTo>
                    <a:cubicBezTo>
                      <a:pt x="2645" y="316474"/>
                      <a:pt x="2645" y="316523"/>
                      <a:pt x="2651" y="316565"/>
                    </a:cubicBezTo>
                    <a:cubicBezTo>
                      <a:pt x="2651" y="316614"/>
                      <a:pt x="2645" y="316663"/>
                      <a:pt x="2651" y="316705"/>
                    </a:cubicBezTo>
                    <a:cubicBezTo>
                      <a:pt x="3113" y="332074"/>
                      <a:pt x="3696" y="348226"/>
                      <a:pt x="3908" y="360571"/>
                    </a:cubicBezTo>
                    <a:cubicBezTo>
                      <a:pt x="4333" y="385339"/>
                      <a:pt x="4194" y="407144"/>
                      <a:pt x="3629" y="427626"/>
                    </a:cubicBezTo>
                    <a:cubicBezTo>
                      <a:pt x="5875" y="432593"/>
                      <a:pt x="5863" y="432659"/>
                      <a:pt x="7120" y="432793"/>
                    </a:cubicBezTo>
                    <a:cubicBezTo>
                      <a:pt x="7758" y="432987"/>
                      <a:pt x="7825" y="432896"/>
                      <a:pt x="8098" y="432933"/>
                    </a:cubicBezTo>
                    <a:cubicBezTo>
                      <a:pt x="8456" y="432981"/>
                      <a:pt x="8511" y="433066"/>
                      <a:pt x="8657" y="433073"/>
                    </a:cubicBezTo>
                    <a:cubicBezTo>
                      <a:pt x="8875" y="433084"/>
                      <a:pt x="14547" y="432987"/>
                      <a:pt x="17176" y="432933"/>
                    </a:cubicBezTo>
                    <a:cubicBezTo>
                      <a:pt x="22204" y="432829"/>
                      <a:pt x="197805" y="428184"/>
                      <a:pt x="197805" y="428184"/>
                    </a:cubicBezTo>
                    <a:cubicBezTo>
                      <a:pt x="197805" y="428184"/>
                      <a:pt x="203216" y="428773"/>
                      <a:pt x="203392" y="423156"/>
                    </a:cubicBezTo>
                    <a:cubicBezTo>
                      <a:pt x="204011" y="403385"/>
                      <a:pt x="204606" y="390294"/>
                      <a:pt x="206744" y="347023"/>
                    </a:cubicBezTo>
                    <a:cubicBezTo>
                      <a:pt x="207946" y="322741"/>
                      <a:pt x="208523" y="308665"/>
                      <a:pt x="209118" y="293376"/>
                    </a:cubicBezTo>
                    <a:cubicBezTo>
                      <a:pt x="212731" y="201752"/>
                      <a:pt x="210460" y="140897"/>
                      <a:pt x="198643" y="93054"/>
                    </a:cubicBezTo>
                    <a:cubicBezTo>
                      <a:pt x="183511" y="31804"/>
                      <a:pt x="152604" y="-828"/>
                      <a:pt x="101974" y="16"/>
                    </a:cubicBezTo>
                    <a:close/>
                    <a:moveTo>
                      <a:pt x="107281" y="10910"/>
                    </a:moveTo>
                    <a:cubicBezTo>
                      <a:pt x="149064" y="12476"/>
                      <a:pt x="174925" y="40864"/>
                      <a:pt x="188442" y="95568"/>
                    </a:cubicBezTo>
                    <a:cubicBezTo>
                      <a:pt x="193342" y="115388"/>
                      <a:pt x="196275" y="138414"/>
                      <a:pt x="198085" y="164439"/>
                    </a:cubicBezTo>
                    <a:lnTo>
                      <a:pt x="108678" y="165137"/>
                    </a:lnTo>
                    <a:lnTo>
                      <a:pt x="107281" y="10910"/>
                    </a:lnTo>
                    <a:close/>
                    <a:moveTo>
                      <a:pt x="96807" y="11056"/>
                    </a:moveTo>
                    <a:lnTo>
                      <a:pt x="98203" y="165137"/>
                    </a:lnTo>
                    <a:lnTo>
                      <a:pt x="10891" y="165836"/>
                    </a:lnTo>
                    <a:cubicBezTo>
                      <a:pt x="11802" y="137023"/>
                      <a:pt x="14237" y="115716"/>
                      <a:pt x="18712" y="94590"/>
                    </a:cubicBezTo>
                    <a:cubicBezTo>
                      <a:pt x="30019" y="41180"/>
                      <a:pt x="54204" y="13885"/>
                      <a:pt x="96807" y="11056"/>
                    </a:cubicBezTo>
                    <a:close/>
                    <a:moveTo>
                      <a:pt x="198923" y="175053"/>
                    </a:moveTo>
                    <a:cubicBezTo>
                      <a:pt x="200641" y="207867"/>
                      <a:pt x="200477" y="246262"/>
                      <a:pt x="198643" y="292957"/>
                    </a:cubicBezTo>
                    <a:cubicBezTo>
                      <a:pt x="198564" y="294960"/>
                      <a:pt x="198139" y="305696"/>
                      <a:pt x="197945" y="310001"/>
                    </a:cubicBezTo>
                    <a:lnTo>
                      <a:pt x="109935" y="310560"/>
                    </a:lnTo>
                    <a:lnTo>
                      <a:pt x="108678" y="175612"/>
                    </a:lnTo>
                    <a:lnTo>
                      <a:pt x="108817" y="175612"/>
                    </a:lnTo>
                    <a:lnTo>
                      <a:pt x="198923" y="175053"/>
                    </a:lnTo>
                    <a:close/>
                    <a:moveTo>
                      <a:pt x="98203" y="175751"/>
                    </a:moveTo>
                    <a:lnTo>
                      <a:pt x="99460" y="310700"/>
                    </a:lnTo>
                    <a:lnTo>
                      <a:pt x="12986" y="311258"/>
                    </a:lnTo>
                    <a:cubicBezTo>
                      <a:pt x="12792" y="304931"/>
                      <a:pt x="12828" y="302411"/>
                      <a:pt x="12567" y="294353"/>
                    </a:cubicBezTo>
                    <a:cubicBezTo>
                      <a:pt x="10855" y="241392"/>
                      <a:pt x="10284" y="205833"/>
                      <a:pt x="10891" y="176310"/>
                    </a:cubicBezTo>
                    <a:lnTo>
                      <a:pt x="98203" y="175751"/>
                    </a:lnTo>
                    <a:close/>
                    <a:moveTo>
                      <a:pt x="197386" y="320482"/>
                    </a:moveTo>
                    <a:cubicBezTo>
                      <a:pt x="196008" y="351335"/>
                      <a:pt x="193883" y="398783"/>
                      <a:pt x="193197" y="417849"/>
                    </a:cubicBezTo>
                    <a:cubicBezTo>
                      <a:pt x="189468" y="417947"/>
                      <a:pt x="149884" y="418942"/>
                      <a:pt x="110912" y="419944"/>
                    </a:cubicBezTo>
                    <a:lnTo>
                      <a:pt x="110074" y="321041"/>
                    </a:lnTo>
                    <a:lnTo>
                      <a:pt x="197386" y="320482"/>
                    </a:lnTo>
                    <a:close/>
                    <a:moveTo>
                      <a:pt x="99600" y="321180"/>
                    </a:moveTo>
                    <a:lnTo>
                      <a:pt x="100438" y="420224"/>
                    </a:lnTo>
                    <a:cubicBezTo>
                      <a:pt x="59335" y="421280"/>
                      <a:pt x="18287" y="422349"/>
                      <a:pt x="14103" y="422458"/>
                    </a:cubicBezTo>
                    <a:cubicBezTo>
                      <a:pt x="14553" y="403258"/>
                      <a:pt x="14777" y="383335"/>
                      <a:pt x="14383" y="360431"/>
                    </a:cubicBezTo>
                    <a:cubicBezTo>
                      <a:pt x="14195" y="349525"/>
                      <a:pt x="13636" y="334466"/>
                      <a:pt x="13265" y="321739"/>
                    </a:cubicBezTo>
                    <a:lnTo>
                      <a:pt x="99600" y="321180"/>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3" name="Google Shape;3033;p28"/>
              <p:cNvSpPr/>
              <p:nvPr/>
            </p:nvSpPr>
            <p:spPr>
              <a:xfrm>
                <a:off x="5522960" y="5596140"/>
                <a:ext cx="330244" cy="678848"/>
              </a:xfrm>
              <a:custGeom>
                <a:avLst/>
                <a:gdLst/>
                <a:ahLst/>
                <a:cxnLst/>
                <a:rect l="l" t="t" r="r" b="b"/>
                <a:pathLst>
                  <a:path w="210682" h="433077" extrusionOk="0">
                    <a:moveTo>
                      <a:pt x="108714" y="16"/>
                    </a:moveTo>
                    <a:cubicBezTo>
                      <a:pt x="58085" y="-828"/>
                      <a:pt x="27177" y="31664"/>
                      <a:pt x="12045" y="92915"/>
                    </a:cubicBezTo>
                    <a:cubicBezTo>
                      <a:pt x="229" y="140757"/>
                      <a:pt x="-2042" y="201752"/>
                      <a:pt x="1571" y="293376"/>
                    </a:cubicBezTo>
                    <a:cubicBezTo>
                      <a:pt x="2172" y="308665"/>
                      <a:pt x="6690" y="403385"/>
                      <a:pt x="7297" y="423156"/>
                    </a:cubicBezTo>
                    <a:cubicBezTo>
                      <a:pt x="7473" y="428773"/>
                      <a:pt x="12883" y="428184"/>
                      <a:pt x="12883" y="428184"/>
                    </a:cubicBezTo>
                    <a:cubicBezTo>
                      <a:pt x="12883" y="428184"/>
                      <a:pt x="201491" y="433073"/>
                      <a:pt x="201752" y="433073"/>
                    </a:cubicBezTo>
                    <a:cubicBezTo>
                      <a:pt x="201886" y="433073"/>
                      <a:pt x="201813" y="433085"/>
                      <a:pt x="202032" y="433073"/>
                    </a:cubicBezTo>
                    <a:cubicBezTo>
                      <a:pt x="202184" y="433066"/>
                      <a:pt x="202244" y="432981"/>
                      <a:pt x="202590" y="432933"/>
                    </a:cubicBezTo>
                    <a:cubicBezTo>
                      <a:pt x="202864" y="432890"/>
                      <a:pt x="202931" y="432836"/>
                      <a:pt x="203568" y="432653"/>
                    </a:cubicBezTo>
                    <a:cubicBezTo>
                      <a:pt x="204825" y="432532"/>
                      <a:pt x="204801" y="432593"/>
                      <a:pt x="207060" y="427626"/>
                    </a:cubicBezTo>
                    <a:cubicBezTo>
                      <a:pt x="206489" y="407132"/>
                      <a:pt x="206367" y="385333"/>
                      <a:pt x="206780" y="360571"/>
                    </a:cubicBezTo>
                    <a:cubicBezTo>
                      <a:pt x="206993" y="348226"/>
                      <a:pt x="207576" y="332074"/>
                      <a:pt x="208037" y="316705"/>
                    </a:cubicBezTo>
                    <a:cubicBezTo>
                      <a:pt x="208043" y="316656"/>
                      <a:pt x="208031" y="316614"/>
                      <a:pt x="208037" y="316566"/>
                    </a:cubicBezTo>
                    <a:cubicBezTo>
                      <a:pt x="208037" y="316523"/>
                      <a:pt x="208043" y="316468"/>
                      <a:pt x="208037" y="316426"/>
                    </a:cubicBezTo>
                    <a:cubicBezTo>
                      <a:pt x="208274" y="308769"/>
                      <a:pt x="208274" y="305035"/>
                      <a:pt x="208596" y="294639"/>
                    </a:cubicBezTo>
                    <a:cubicBezTo>
                      <a:pt x="212276" y="180688"/>
                      <a:pt x="211644" y="137223"/>
                      <a:pt x="202171" y="92356"/>
                    </a:cubicBezTo>
                    <a:cubicBezTo>
                      <a:pt x="189475" y="32345"/>
                      <a:pt x="160328" y="873"/>
                      <a:pt x="108714" y="16"/>
                    </a:cubicBezTo>
                    <a:close/>
                    <a:moveTo>
                      <a:pt x="103407" y="10916"/>
                    </a:moveTo>
                    <a:lnTo>
                      <a:pt x="102011" y="164998"/>
                    </a:lnTo>
                    <a:lnTo>
                      <a:pt x="12604" y="164439"/>
                    </a:lnTo>
                    <a:cubicBezTo>
                      <a:pt x="14413" y="138371"/>
                      <a:pt x="17370" y="115260"/>
                      <a:pt x="22247" y="95428"/>
                    </a:cubicBezTo>
                    <a:cubicBezTo>
                      <a:pt x="35757" y="40724"/>
                      <a:pt x="61649" y="12464"/>
                      <a:pt x="103407" y="10916"/>
                    </a:cubicBezTo>
                    <a:close/>
                    <a:moveTo>
                      <a:pt x="113882" y="11056"/>
                    </a:moveTo>
                    <a:cubicBezTo>
                      <a:pt x="156478" y="13879"/>
                      <a:pt x="180670" y="41040"/>
                      <a:pt x="191976" y="94451"/>
                    </a:cubicBezTo>
                    <a:cubicBezTo>
                      <a:pt x="196445" y="115576"/>
                      <a:pt x="198874" y="136883"/>
                      <a:pt x="199797" y="165696"/>
                    </a:cubicBezTo>
                    <a:lnTo>
                      <a:pt x="112485" y="165137"/>
                    </a:lnTo>
                    <a:lnTo>
                      <a:pt x="113882" y="11056"/>
                    </a:lnTo>
                    <a:close/>
                    <a:moveTo>
                      <a:pt x="11766" y="174913"/>
                    </a:moveTo>
                    <a:lnTo>
                      <a:pt x="101871" y="175612"/>
                    </a:lnTo>
                    <a:lnTo>
                      <a:pt x="100754" y="310560"/>
                    </a:lnTo>
                    <a:lnTo>
                      <a:pt x="12744" y="310002"/>
                    </a:lnTo>
                    <a:cubicBezTo>
                      <a:pt x="12537" y="305028"/>
                      <a:pt x="12252" y="297815"/>
                      <a:pt x="12045" y="292957"/>
                    </a:cubicBezTo>
                    <a:cubicBezTo>
                      <a:pt x="10205" y="246195"/>
                      <a:pt x="10060" y="207801"/>
                      <a:pt x="11766" y="174913"/>
                    </a:cubicBezTo>
                    <a:close/>
                    <a:moveTo>
                      <a:pt x="112345" y="175612"/>
                    </a:moveTo>
                    <a:lnTo>
                      <a:pt x="199797" y="176316"/>
                    </a:lnTo>
                    <a:cubicBezTo>
                      <a:pt x="200392" y="205815"/>
                      <a:pt x="199840" y="241307"/>
                      <a:pt x="198121" y="294220"/>
                    </a:cubicBezTo>
                    <a:cubicBezTo>
                      <a:pt x="197860" y="302326"/>
                      <a:pt x="197909" y="304895"/>
                      <a:pt x="197702" y="311258"/>
                    </a:cubicBezTo>
                    <a:lnTo>
                      <a:pt x="111228" y="310700"/>
                    </a:lnTo>
                    <a:lnTo>
                      <a:pt x="112345" y="175612"/>
                    </a:lnTo>
                    <a:close/>
                    <a:moveTo>
                      <a:pt x="13302" y="320482"/>
                    </a:moveTo>
                    <a:lnTo>
                      <a:pt x="100614" y="321041"/>
                    </a:lnTo>
                    <a:lnTo>
                      <a:pt x="99776" y="419944"/>
                    </a:lnTo>
                    <a:cubicBezTo>
                      <a:pt x="60860" y="418943"/>
                      <a:pt x="21214" y="417953"/>
                      <a:pt x="17492" y="417850"/>
                    </a:cubicBezTo>
                    <a:cubicBezTo>
                      <a:pt x="16909" y="399931"/>
                      <a:pt x="16423" y="387033"/>
                      <a:pt x="14420" y="346465"/>
                    </a:cubicBezTo>
                    <a:cubicBezTo>
                      <a:pt x="13837" y="334685"/>
                      <a:pt x="13654" y="328746"/>
                      <a:pt x="13302" y="320482"/>
                    </a:cubicBezTo>
                    <a:close/>
                    <a:moveTo>
                      <a:pt x="111089" y="321180"/>
                    </a:moveTo>
                    <a:lnTo>
                      <a:pt x="197423" y="321739"/>
                    </a:lnTo>
                    <a:cubicBezTo>
                      <a:pt x="197053" y="334472"/>
                      <a:pt x="196482" y="349550"/>
                      <a:pt x="196306" y="360431"/>
                    </a:cubicBezTo>
                    <a:cubicBezTo>
                      <a:pt x="195911" y="383335"/>
                      <a:pt x="196124" y="403258"/>
                      <a:pt x="196585" y="422458"/>
                    </a:cubicBezTo>
                    <a:cubicBezTo>
                      <a:pt x="192195" y="422349"/>
                      <a:pt x="151287" y="421274"/>
                      <a:pt x="110251" y="420224"/>
                    </a:cubicBezTo>
                    <a:lnTo>
                      <a:pt x="111089" y="321180"/>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4" name="Google Shape;3034;p28"/>
              <p:cNvSpPr/>
              <p:nvPr/>
            </p:nvSpPr>
            <p:spPr>
              <a:xfrm>
                <a:off x="5549296" y="5316300"/>
                <a:ext cx="81969" cy="121461"/>
              </a:xfrm>
              <a:custGeom>
                <a:avLst/>
                <a:gdLst/>
                <a:ahLst/>
                <a:cxnLst/>
                <a:rect l="l" t="t" r="r" b="b"/>
                <a:pathLst>
                  <a:path w="52293" h="77487" extrusionOk="0">
                    <a:moveTo>
                      <a:pt x="23194" y="25"/>
                    </a:moveTo>
                    <a:cubicBezTo>
                      <a:pt x="16570" y="329"/>
                      <a:pt x="10085" y="3505"/>
                      <a:pt x="5458" y="9243"/>
                    </a:cubicBezTo>
                    <a:cubicBezTo>
                      <a:pt x="-4076" y="21053"/>
                      <a:pt x="-1191" y="37217"/>
                      <a:pt x="14675" y="46963"/>
                    </a:cubicBezTo>
                    <a:cubicBezTo>
                      <a:pt x="17141" y="48475"/>
                      <a:pt x="20286" y="47613"/>
                      <a:pt x="21798" y="45141"/>
                    </a:cubicBezTo>
                    <a:cubicBezTo>
                      <a:pt x="23316" y="42676"/>
                      <a:pt x="22593" y="39537"/>
                      <a:pt x="20122" y="38019"/>
                    </a:cubicBezTo>
                    <a:cubicBezTo>
                      <a:pt x="9641" y="31582"/>
                      <a:pt x="8141" y="22693"/>
                      <a:pt x="13698" y="15807"/>
                    </a:cubicBezTo>
                    <a:cubicBezTo>
                      <a:pt x="19114" y="9097"/>
                      <a:pt x="27864" y="8381"/>
                      <a:pt x="34513" y="15528"/>
                    </a:cubicBezTo>
                    <a:cubicBezTo>
                      <a:pt x="42370" y="23974"/>
                      <a:pt x="44089" y="40521"/>
                      <a:pt x="38703" y="53388"/>
                    </a:cubicBezTo>
                    <a:cubicBezTo>
                      <a:pt x="33214" y="66503"/>
                      <a:pt x="23025" y="70882"/>
                      <a:pt x="9648" y="63304"/>
                    </a:cubicBezTo>
                    <a:cubicBezTo>
                      <a:pt x="7127" y="61877"/>
                      <a:pt x="3952" y="62739"/>
                      <a:pt x="2519" y="65259"/>
                    </a:cubicBezTo>
                    <a:cubicBezTo>
                      <a:pt x="1092" y="67779"/>
                      <a:pt x="1954" y="70955"/>
                      <a:pt x="4480" y="72387"/>
                    </a:cubicBezTo>
                    <a:cubicBezTo>
                      <a:pt x="23680" y="83263"/>
                      <a:pt x="40561" y="76037"/>
                      <a:pt x="48339" y="57438"/>
                    </a:cubicBezTo>
                    <a:cubicBezTo>
                      <a:pt x="55213" y="41019"/>
                      <a:pt x="53100" y="19984"/>
                      <a:pt x="42194" y="8265"/>
                    </a:cubicBezTo>
                    <a:cubicBezTo>
                      <a:pt x="36596" y="2248"/>
                      <a:pt x="29825" y="-284"/>
                      <a:pt x="23194" y="2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28"/>
              <p:cNvSpPr/>
              <p:nvPr/>
            </p:nvSpPr>
            <p:spPr>
              <a:xfrm>
                <a:off x="5545366" y="5437881"/>
                <a:ext cx="239991" cy="122806"/>
              </a:xfrm>
              <a:custGeom>
                <a:avLst/>
                <a:gdLst/>
                <a:ahLst/>
                <a:cxnLst/>
                <a:rect l="l" t="t" r="r" b="b"/>
                <a:pathLst>
                  <a:path w="153104" h="78345" extrusionOk="0">
                    <a:moveTo>
                      <a:pt x="125028" y="465"/>
                    </a:moveTo>
                    <a:cubicBezTo>
                      <a:pt x="120953" y="1297"/>
                      <a:pt x="116739" y="3355"/>
                      <a:pt x="112592" y="6610"/>
                    </a:cubicBezTo>
                    <a:cubicBezTo>
                      <a:pt x="110315" y="8402"/>
                      <a:pt x="109823" y="11596"/>
                      <a:pt x="111614" y="13873"/>
                    </a:cubicBezTo>
                    <a:cubicBezTo>
                      <a:pt x="113406" y="16150"/>
                      <a:pt x="116739" y="16642"/>
                      <a:pt x="119016" y="14850"/>
                    </a:cubicBezTo>
                    <a:cubicBezTo>
                      <a:pt x="129303" y="6774"/>
                      <a:pt x="138635" y="10758"/>
                      <a:pt x="141787" y="22258"/>
                    </a:cubicBezTo>
                    <a:cubicBezTo>
                      <a:pt x="145291" y="35040"/>
                      <a:pt x="138283" y="47968"/>
                      <a:pt x="121670" y="52850"/>
                    </a:cubicBezTo>
                    <a:cubicBezTo>
                      <a:pt x="110849" y="56032"/>
                      <a:pt x="102627" y="55066"/>
                      <a:pt x="93173" y="50057"/>
                    </a:cubicBezTo>
                    <a:cubicBezTo>
                      <a:pt x="87398" y="46996"/>
                      <a:pt x="61142" y="27814"/>
                      <a:pt x="52799" y="22677"/>
                    </a:cubicBezTo>
                    <a:cubicBezTo>
                      <a:pt x="38402" y="13800"/>
                      <a:pt x="20100" y="17540"/>
                      <a:pt x="8800" y="30079"/>
                    </a:cubicBezTo>
                    <a:cubicBezTo>
                      <a:pt x="-3168" y="43353"/>
                      <a:pt x="-3362" y="61928"/>
                      <a:pt x="10895" y="76738"/>
                    </a:cubicBezTo>
                    <a:cubicBezTo>
                      <a:pt x="12905" y="78827"/>
                      <a:pt x="16208" y="78887"/>
                      <a:pt x="18297" y="76878"/>
                    </a:cubicBezTo>
                    <a:cubicBezTo>
                      <a:pt x="20386" y="74868"/>
                      <a:pt x="20446" y="71559"/>
                      <a:pt x="18437" y="69476"/>
                    </a:cubicBezTo>
                    <a:cubicBezTo>
                      <a:pt x="8072" y="58710"/>
                      <a:pt x="8272" y="46462"/>
                      <a:pt x="16621" y="37202"/>
                    </a:cubicBezTo>
                    <a:cubicBezTo>
                      <a:pt x="24703" y="28239"/>
                      <a:pt x="37516" y="25555"/>
                      <a:pt x="47352" y="31616"/>
                    </a:cubicBezTo>
                    <a:cubicBezTo>
                      <a:pt x="55076" y="36376"/>
                      <a:pt x="81691" y="55777"/>
                      <a:pt x="88285" y="59274"/>
                    </a:cubicBezTo>
                    <a:cubicBezTo>
                      <a:pt x="100089" y="65535"/>
                      <a:pt x="111074" y="66883"/>
                      <a:pt x="124603" y="62905"/>
                    </a:cubicBezTo>
                    <a:cubicBezTo>
                      <a:pt x="146796" y="56390"/>
                      <a:pt x="156840" y="37682"/>
                      <a:pt x="151849" y="19465"/>
                    </a:cubicBezTo>
                    <a:cubicBezTo>
                      <a:pt x="148084" y="5730"/>
                      <a:pt x="137245" y="-2037"/>
                      <a:pt x="125028" y="46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6" name="Google Shape;3036;p28"/>
              <p:cNvSpPr/>
              <p:nvPr/>
            </p:nvSpPr>
            <p:spPr>
              <a:xfrm>
                <a:off x="4355125" y="5298985"/>
                <a:ext cx="81892" cy="121462"/>
              </a:xfrm>
              <a:custGeom>
                <a:avLst/>
                <a:gdLst/>
                <a:ahLst/>
                <a:cxnLst/>
                <a:rect l="l" t="t" r="r" b="b"/>
                <a:pathLst>
                  <a:path w="52244" h="77488" extrusionOk="0">
                    <a:moveTo>
                      <a:pt x="29141" y="23"/>
                    </a:moveTo>
                    <a:cubicBezTo>
                      <a:pt x="22516" y="-280"/>
                      <a:pt x="15606" y="2386"/>
                      <a:pt x="10007" y="8403"/>
                    </a:cubicBezTo>
                    <a:cubicBezTo>
                      <a:pt x="-898" y="20128"/>
                      <a:pt x="-2872" y="41023"/>
                      <a:pt x="3996" y="57436"/>
                    </a:cubicBezTo>
                    <a:cubicBezTo>
                      <a:pt x="11780" y="76035"/>
                      <a:pt x="28661" y="83267"/>
                      <a:pt x="47861" y="72385"/>
                    </a:cubicBezTo>
                    <a:cubicBezTo>
                      <a:pt x="50381" y="70959"/>
                      <a:pt x="51243" y="67783"/>
                      <a:pt x="49816" y="65263"/>
                    </a:cubicBezTo>
                    <a:cubicBezTo>
                      <a:pt x="48389" y="62743"/>
                      <a:pt x="45214" y="61881"/>
                      <a:pt x="42694" y="63308"/>
                    </a:cubicBezTo>
                    <a:cubicBezTo>
                      <a:pt x="29317" y="70886"/>
                      <a:pt x="19127" y="66502"/>
                      <a:pt x="13638" y="53386"/>
                    </a:cubicBezTo>
                    <a:cubicBezTo>
                      <a:pt x="8252" y="40519"/>
                      <a:pt x="9825" y="23978"/>
                      <a:pt x="17688" y="15532"/>
                    </a:cubicBezTo>
                    <a:cubicBezTo>
                      <a:pt x="24337" y="8385"/>
                      <a:pt x="33227" y="9095"/>
                      <a:pt x="38644" y="15811"/>
                    </a:cubicBezTo>
                    <a:cubicBezTo>
                      <a:pt x="44194" y="22697"/>
                      <a:pt x="42700" y="31586"/>
                      <a:pt x="32219" y="38023"/>
                    </a:cubicBezTo>
                    <a:cubicBezTo>
                      <a:pt x="29748" y="39535"/>
                      <a:pt x="28886" y="42814"/>
                      <a:pt x="30398" y="45286"/>
                    </a:cubicBezTo>
                    <a:cubicBezTo>
                      <a:pt x="31916" y="47751"/>
                      <a:pt x="35195" y="48479"/>
                      <a:pt x="37666" y="46961"/>
                    </a:cubicBezTo>
                    <a:cubicBezTo>
                      <a:pt x="53533" y="37215"/>
                      <a:pt x="56271" y="21057"/>
                      <a:pt x="46744" y="9241"/>
                    </a:cubicBezTo>
                    <a:cubicBezTo>
                      <a:pt x="42117" y="3503"/>
                      <a:pt x="35771" y="327"/>
                      <a:pt x="29141" y="2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7" name="Google Shape;3037;p28"/>
              <p:cNvSpPr/>
              <p:nvPr/>
            </p:nvSpPr>
            <p:spPr>
              <a:xfrm>
                <a:off x="4200976" y="5420568"/>
                <a:ext cx="240008" cy="122806"/>
              </a:xfrm>
              <a:custGeom>
                <a:avLst/>
                <a:gdLst/>
                <a:ahLst/>
                <a:cxnLst/>
                <a:rect l="l" t="t" r="r" b="b"/>
                <a:pathLst>
                  <a:path w="153115" h="78345" extrusionOk="0">
                    <a:moveTo>
                      <a:pt x="28088" y="463"/>
                    </a:moveTo>
                    <a:cubicBezTo>
                      <a:pt x="15871" y="-2032"/>
                      <a:pt x="5032" y="5734"/>
                      <a:pt x="1267" y="19463"/>
                    </a:cubicBezTo>
                    <a:cubicBezTo>
                      <a:pt x="-3724" y="37680"/>
                      <a:pt x="6180" y="56394"/>
                      <a:pt x="28367" y="62910"/>
                    </a:cubicBezTo>
                    <a:cubicBezTo>
                      <a:pt x="41902" y="66887"/>
                      <a:pt x="53026" y="65533"/>
                      <a:pt x="64831" y="59278"/>
                    </a:cubicBezTo>
                    <a:cubicBezTo>
                      <a:pt x="71425" y="55781"/>
                      <a:pt x="98033" y="36380"/>
                      <a:pt x="105757" y="31620"/>
                    </a:cubicBezTo>
                    <a:cubicBezTo>
                      <a:pt x="115594" y="25560"/>
                      <a:pt x="128413" y="28243"/>
                      <a:pt x="136495" y="37206"/>
                    </a:cubicBezTo>
                    <a:cubicBezTo>
                      <a:pt x="144838" y="46466"/>
                      <a:pt x="144905" y="58708"/>
                      <a:pt x="134540" y="69474"/>
                    </a:cubicBezTo>
                    <a:cubicBezTo>
                      <a:pt x="132529" y="71562"/>
                      <a:pt x="132590" y="74872"/>
                      <a:pt x="134679" y="76882"/>
                    </a:cubicBezTo>
                    <a:cubicBezTo>
                      <a:pt x="136762" y="78885"/>
                      <a:pt x="140211" y="78825"/>
                      <a:pt x="142221" y="76742"/>
                    </a:cubicBezTo>
                    <a:cubicBezTo>
                      <a:pt x="156478" y="61932"/>
                      <a:pt x="156284" y="43357"/>
                      <a:pt x="144316" y="30083"/>
                    </a:cubicBezTo>
                    <a:cubicBezTo>
                      <a:pt x="133015" y="17544"/>
                      <a:pt x="114574" y="13804"/>
                      <a:pt x="100171" y="22675"/>
                    </a:cubicBezTo>
                    <a:cubicBezTo>
                      <a:pt x="91834" y="27812"/>
                      <a:pt x="65717" y="46994"/>
                      <a:pt x="59943" y="50055"/>
                    </a:cubicBezTo>
                    <a:cubicBezTo>
                      <a:pt x="50488" y="55070"/>
                      <a:pt x="42260" y="56030"/>
                      <a:pt x="31440" y="52854"/>
                    </a:cubicBezTo>
                    <a:cubicBezTo>
                      <a:pt x="14826" y="47972"/>
                      <a:pt x="7819" y="35044"/>
                      <a:pt x="11323" y="22256"/>
                    </a:cubicBezTo>
                    <a:cubicBezTo>
                      <a:pt x="14474" y="10755"/>
                      <a:pt x="23813" y="6772"/>
                      <a:pt x="34093" y="14854"/>
                    </a:cubicBezTo>
                    <a:cubicBezTo>
                      <a:pt x="36376" y="16646"/>
                      <a:pt x="39710" y="16293"/>
                      <a:pt x="41501" y="14016"/>
                    </a:cubicBezTo>
                    <a:cubicBezTo>
                      <a:pt x="43293" y="11739"/>
                      <a:pt x="42801" y="8399"/>
                      <a:pt x="40524" y="6614"/>
                    </a:cubicBezTo>
                    <a:cubicBezTo>
                      <a:pt x="36376" y="3353"/>
                      <a:pt x="32162" y="1301"/>
                      <a:pt x="28088" y="4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8" name="Google Shape;3038;p28"/>
              <p:cNvSpPr/>
              <p:nvPr/>
            </p:nvSpPr>
            <p:spPr>
              <a:xfrm>
                <a:off x="5265023" y="5611851"/>
                <a:ext cx="93525" cy="173826"/>
              </a:xfrm>
              <a:custGeom>
                <a:avLst/>
                <a:gdLst/>
                <a:ahLst/>
                <a:cxnLst/>
                <a:rect l="l" t="t" r="r" b="b"/>
                <a:pathLst>
                  <a:path w="59665" h="110894" extrusionOk="0">
                    <a:moveTo>
                      <a:pt x="18761" y="480"/>
                    </a:moveTo>
                    <a:cubicBezTo>
                      <a:pt x="6191" y="2915"/>
                      <a:pt x="-2692" y="14470"/>
                      <a:pt x="744" y="32608"/>
                    </a:cubicBezTo>
                    <a:cubicBezTo>
                      <a:pt x="2536" y="42093"/>
                      <a:pt x="8395" y="47570"/>
                      <a:pt x="21560" y="55379"/>
                    </a:cubicBezTo>
                    <a:cubicBezTo>
                      <a:pt x="22295" y="55816"/>
                      <a:pt x="25896" y="57875"/>
                      <a:pt x="26867" y="58451"/>
                    </a:cubicBezTo>
                    <a:cubicBezTo>
                      <a:pt x="30674" y="60716"/>
                      <a:pt x="33370" y="62495"/>
                      <a:pt x="35805" y="64317"/>
                    </a:cubicBezTo>
                    <a:cubicBezTo>
                      <a:pt x="47391" y="73006"/>
                      <a:pt x="52006" y="83554"/>
                      <a:pt x="47124" y="91417"/>
                    </a:cubicBezTo>
                    <a:cubicBezTo>
                      <a:pt x="41458" y="100544"/>
                      <a:pt x="32788" y="102505"/>
                      <a:pt x="24912" y="98267"/>
                    </a:cubicBezTo>
                    <a:cubicBezTo>
                      <a:pt x="17577" y="94314"/>
                      <a:pt x="14516" y="87003"/>
                      <a:pt x="18062" y="80943"/>
                    </a:cubicBezTo>
                    <a:cubicBezTo>
                      <a:pt x="19526" y="78441"/>
                      <a:pt x="18749" y="75144"/>
                      <a:pt x="16247" y="73680"/>
                    </a:cubicBezTo>
                    <a:cubicBezTo>
                      <a:pt x="13751" y="72217"/>
                      <a:pt x="10448" y="73134"/>
                      <a:pt x="8984" y="75636"/>
                    </a:cubicBezTo>
                    <a:cubicBezTo>
                      <a:pt x="2123" y="87355"/>
                      <a:pt x="7879" y="100944"/>
                      <a:pt x="20023" y="107484"/>
                    </a:cubicBezTo>
                    <a:cubicBezTo>
                      <a:pt x="32641" y="114279"/>
                      <a:pt x="47385" y="110988"/>
                      <a:pt x="56062" y="97010"/>
                    </a:cubicBezTo>
                    <a:cubicBezTo>
                      <a:pt x="64472" y="83457"/>
                      <a:pt x="57489" y="67481"/>
                      <a:pt x="42090" y="55937"/>
                    </a:cubicBezTo>
                    <a:cubicBezTo>
                      <a:pt x="39297" y="53843"/>
                      <a:pt x="36279" y="51954"/>
                      <a:pt x="32174" y="49513"/>
                    </a:cubicBezTo>
                    <a:cubicBezTo>
                      <a:pt x="31166" y="48912"/>
                      <a:pt x="27711" y="46720"/>
                      <a:pt x="27007" y="46295"/>
                    </a:cubicBezTo>
                    <a:cubicBezTo>
                      <a:pt x="16338" y="39974"/>
                      <a:pt x="12117" y="36142"/>
                      <a:pt x="11079" y="30653"/>
                    </a:cubicBezTo>
                    <a:cubicBezTo>
                      <a:pt x="8086" y="14835"/>
                      <a:pt x="17595" y="7955"/>
                      <a:pt x="29521" y="11234"/>
                    </a:cubicBezTo>
                    <a:cubicBezTo>
                      <a:pt x="35040" y="12752"/>
                      <a:pt x="37918" y="17804"/>
                      <a:pt x="37342" y="23385"/>
                    </a:cubicBezTo>
                    <a:cubicBezTo>
                      <a:pt x="36849" y="28206"/>
                      <a:pt x="34360" y="30501"/>
                      <a:pt x="30498" y="29256"/>
                    </a:cubicBezTo>
                    <a:cubicBezTo>
                      <a:pt x="27741" y="28364"/>
                      <a:pt x="24821" y="29851"/>
                      <a:pt x="23934" y="32608"/>
                    </a:cubicBezTo>
                    <a:cubicBezTo>
                      <a:pt x="23041" y="35365"/>
                      <a:pt x="24529" y="38280"/>
                      <a:pt x="27286" y="39172"/>
                    </a:cubicBezTo>
                    <a:cubicBezTo>
                      <a:pt x="38191" y="42700"/>
                      <a:pt x="46699" y="35401"/>
                      <a:pt x="47822" y="24508"/>
                    </a:cubicBezTo>
                    <a:cubicBezTo>
                      <a:pt x="48891" y="14106"/>
                      <a:pt x="43098" y="4142"/>
                      <a:pt x="32314" y="1178"/>
                    </a:cubicBezTo>
                    <a:cubicBezTo>
                      <a:pt x="27608" y="-121"/>
                      <a:pt x="22957" y="-333"/>
                      <a:pt x="18761" y="48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9" name="Google Shape;3039;p28"/>
              <p:cNvSpPr/>
              <p:nvPr/>
            </p:nvSpPr>
            <p:spPr>
              <a:xfrm>
                <a:off x="5265023" y="5837340"/>
                <a:ext cx="93525" cy="173823"/>
              </a:xfrm>
              <a:custGeom>
                <a:avLst/>
                <a:gdLst/>
                <a:ahLst/>
                <a:cxnLst/>
                <a:rect l="l" t="t" r="r" b="b"/>
                <a:pathLst>
                  <a:path w="59665" h="110892" extrusionOk="0">
                    <a:moveTo>
                      <a:pt x="18761" y="479"/>
                    </a:moveTo>
                    <a:cubicBezTo>
                      <a:pt x="6191" y="2914"/>
                      <a:pt x="-2692" y="14469"/>
                      <a:pt x="744" y="32606"/>
                    </a:cubicBezTo>
                    <a:cubicBezTo>
                      <a:pt x="2536" y="42091"/>
                      <a:pt x="8395" y="47568"/>
                      <a:pt x="21560" y="55377"/>
                    </a:cubicBezTo>
                    <a:cubicBezTo>
                      <a:pt x="22295" y="55814"/>
                      <a:pt x="25896" y="57873"/>
                      <a:pt x="26867" y="58450"/>
                    </a:cubicBezTo>
                    <a:cubicBezTo>
                      <a:pt x="30674" y="60715"/>
                      <a:pt x="33370" y="62494"/>
                      <a:pt x="35805" y="64315"/>
                    </a:cubicBezTo>
                    <a:cubicBezTo>
                      <a:pt x="47391" y="73005"/>
                      <a:pt x="52006" y="83552"/>
                      <a:pt x="47124" y="91415"/>
                    </a:cubicBezTo>
                    <a:cubicBezTo>
                      <a:pt x="41458" y="100542"/>
                      <a:pt x="32788" y="102503"/>
                      <a:pt x="24912" y="98265"/>
                    </a:cubicBezTo>
                    <a:cubicBezTo>
                      <a:pt x="17577" y="94318"/>
                      <a:pt x="14516" y="86861"/>
                      <a:pt x="18062" y="80801"/>
                    </a:cubicBezTo>
                    <a:cubicBezTo>
                      <a:pt x="19526" y="78300"/>
                      <a:pt x="18749" y="75142"/>
                      <a:pt x="16247" y="73679"/>
                    </a:cubicBezTo>
                    <a:cubicBezTo>
                      <a:pt x="13751" y="72215"/>
                      <a:pt x="10448" y="72992"/>
                      <a:pt x="8984" y="75494"/>
                    </a:cubicBezTo>
                    <a:cubicBezTo>
                      <a:pt x="2123" y="87214"/>
                      <a:pt x="7879" y="100949"/>
                      <a:pt x="20023" y="107482"/>
                    </a:cubicBezTo>
                    <a:cubicBezTo>
                      <a:pt x="32641" y="114277"/>
                      <a:pt x="47385" y="110986"/>
                      <a:pt x="56062" y="97008"/>
                    </a:cubicBezTo>
                    <a:cubicBezTo>
                      <a:pt x="64472" y="83455"/>
                      <a:pt x="57489" y="67479"/>
                      <a:pt x="42090" y="55936"/>
                    </a:cubicBezTo>
                    <a:cubicBezTo>
                      <a:pt x="39297" y="5384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2"/>
                      <a:pt x="37342" y="23389"/>
                    </a:cubicBezTo>
                    <a:cubicBezTo>
                      <a:pt x="36849" y="28204"/>
                      <a:pt x="34360" y="30360"/>
                      <a:pt x="30498" y="29115"/>
                    </a:cubicBezTo>
                    <a:cubicBezTo>
                      <a:pt x="27741" y="28222"/>
                      <a:pt x="24821" y="29850"/>
                      <a:pt x="23934" y="32606"/>
                    </a:cubicBezTo>
                    <a:cubicBezTo>
                      <a:pt x="23041" y="35363"/>
                      <a:pt x="24529" y="38284"/>
                      <a:pt x="27286" y="39170"/>
                    </a:cubicBezTo>
                    <a:cubicBezTo>
                      <a:pt x="38191" y="42699"/>
                      <a:pt x="46699" y="35400"/>
                      <a:pt x="47822" y="24506"/>
                    </a:cubicBezTo>
                    <a:cubicBezTo>
                      <a:pt x="48891" y="14104"/>
                      <a:pt x="43098" y="4140"/>
                      <a:pt x="32314" y="1177"/>
                    </a:cubicBezTo>
                    <a:cubicBezTo>
                      <a:pt x="27608" y="-117"/>
                      <a:pt x="22957" y="-335"/>
                      <a:pt x="18761" y="47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0" name="Google Shape;3040;p28"/>
              <p:cNvSpPr/>
              <p:nvPr/>
            </p:nvSpPr>
            <p:spPr>
              <a:xfrm>
                <a:off x="5265023" y="6062825"/>
                <a:ext cx="93525" cy="173825"/>
              </a:xfrm>
              <a:custGeom>
                <a:avLst/>
                <a:gdLst/>
                <a:ahLst/>
                <a:cxnLst/>
                <a:rect l="l" t="t" r="r" b="b"/>
                <a:pathLst>
                  <a:path w="59665" h="110893" extrusionOk="0">
                    <a:moveTo>
                      <a:pt x="18761" y="478"/>
                    </a:moveTo>
                    <a:cubicBezTo>
                      <a:pt x="6191" y="2913"/>
                      <a:pt x="-2692" y="14329"/>
                      <a:pt x="744" y="32467"/>
                    </a:cubicBezTo>
                    <a:cubicBezTo>
                      <a:pt x="2536" y="41952"/>
                      <a:pt x="8395" y="47574"/>
                      <a:pt x="21560" y="55377"/>
                    </a:cubicBezTo>
                    <a:cubicBezTo>
                      <a:pt x="22295" y="55814"/>
                      <a:pt x="25896" y="57873"/>
                      <a:pt x="26867" y="58450"/>
                    </a:cubicBezTo>
                    <a:cubicBezTo>
                      <a:pt x="30674" y="60714"/>
                      <a:pt x="33370" y="62354"/>
                      <a:pt x="35805" y="64176"/>
                    </a:cubicBezTo>
                    <a:cubicBezTo>
                      <a:pt x="47391" y="72865"/>
                      <a:pt x="52006" y="83558"/>
                      <a:pt x="47124" y="91422"/>
                    </a:cubicBezTo>
                    <a:cubicBezTo>
                      <a:pt x="41458" y="100548"/>
                      <a:pt x="32788" y="102503"/>
                      <a:pt x="24912" y="98265"/>
                    </a:cubicBezTo>
                    <a:cubicBezTo>
                      <a:pt x="17577" y="94318"/>
                      <a:pt x="14516" y="86861"/>
                      <a:pt x="18062" y="80801"/>
                    </a:cubicBezTo>
                    <a:cubicBezTo>
                      <a:pt x="19526" y="78299"/>
                      <a:pt x="18749" y="75142"/>
                      <a:pt x="16247" y="73679"/>
                    </a:cubicBezTo>
                    <a:cubicBezTo>
                      <a:pt x="13751" y="72215"/>
                      <a:pt x="10448" y="72993"/>
                      <a:pt x="8984" y="75494"/>
                    </a:cubicBezTo>
                    <a:cubicBezTo>
                      <a:pt x="2123" y="87214"/>
                      <a:pt x="7879" y="100949"/>
                      <a:pt x="20023" y="107483"/>
                    </a:cubicBezTo>
                    <a:cubicBezTo>
                      <a:pt x="32641" y="114277"/>
                      <a:pt x="47385" y="110986"/>
                      <a:pt x="56062" y="97008"/>
                    </a:cubicBezTo>
                    <a:cubicBezTo>
                      <a:pt x="64472" y="83455"/>
                      <a:pt x="57489" y="67345"/>
                      <a:pt x="42090" y="55796"/>
                    </a:cubicBezTo>
                    <a:cubicBezTo>
                      <a:pt x="39297" y="53701"/>
                      <a:pt x="36279" y="51813"/>
                      <a:pt x="32174" y="49372"/>
                    </a:cubicBezTo>
                    <a:cubicBezTo>
                      <a:pt x="31166" y="48771"/>
                      <a:pt x="27711" y="46718"/>
                      <a:pt x="27007" y="46299"/>
                    </a:cubicBezTo>
                    <a:cubicBezTo>
                      <a:pt x="16338" y="39972"/>
                      <a:pt x="12117" y="36140"/>
                      <a:pt x="11079" y="30651"/>
                    </a:cubicBezTo>
                    <a:cubicBezTo>
                      <a:pt x="8086" y="14839"/>
                      <a:pt x="17595" y="7953"/>
                      <a:pt x="29521" y="11232"/>
                    </a:cubicBezTo>
                    <a:cubicBezTo>
                      <a:pt x="35040" y="12750"/>
                      <a:pt x="37918" y="17803"/>
                      <a:pt x="37342" y="23389"/>
                    </a:cubicBezTo>
                    <a:cubicBezTo>
                      <a:pt x="36849" y="28204"/>
                      <a:pt x="34360" y="30360"/>
                      <a:pt x="30498" y="29115"/>
                    </a:cubicBezTo>
                    <a:cubicBezTo>
                      <a:pt x="27741" y="28222"/>
                      <a:pt x="24821" y="29710"/>
                      <a:pt x="23934" y="32467"/>
                    </a:cubicBezTo>
                    <a:cubicBezTo>
                      <a:pt x="23041" y="35223"/>
                      <a:pt x="24529" y="38284"/>
                      <a:pt x="27286" y="39170"/>
                    </a:cubicBezTo>
                    <a:cubicBezTo>
                      <a:pt x="38191" y="42698"/>
                      <a:pt x="46699" y="35399"/>
                      <a:pt x="47822" y="24506"/>
                    </a:cubicBezTo>
                    <a:cubicBezTo>
                      <a:pt x="48891" y="14105"/>
                      <a:pt x="43098" y="4140"/>
                      <a:pt x="32314" y="1177"/>
                    </a:cubicBezTo>
                    <a:cubicBezTo>
                      <a:pt x="27608" y="-117"/>
                      <a:pt x="22957" y="-335"/>
                      <a:pt x="18761" y="47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1" name="Google Shape;3041;p28"/>
              <p:cNvSpPr/>
              <p:nvPr/>
            </p:nvSpPr>
            <p:spPr>
              <a:xfrm>
                <a:off x="4652008" y="5611851"/>
                <a:ext cx="93530" cy="173826"/>
              </a:xfrm>
              <a:custGeom>
                <a:avLst/>
                <a:gdLst/>
                <a:ahLst/>
                <a:cxnLst/>
                <a:rect l="l" t="t" r="r" b="b"/>
                <a:pathLst>
                  <a:path w="59668" h="110894" extrusionOk="0">
                    <a:moveTo>
                      <a:pt x="40904" y="480"/>
                    </a:moveTo>
                    <a:cubicBezTo>
                      <a:pt x="36714" y="-333"/>
                      <a:pt x="32057" y="-121"/>
                      <a:pt x="27351" y="1178"/>
                    </a:cubicBezTo>
                    <a:cubicBezTo>
                      <a:pt x="16573" y="4142"/>
                      <a:pt x="10780" y="14106"/>
                      <a:pt x="11848" y="24508"/>
                    </a:cubicBezTo>
                    <a:cubicBezTo>
                      <a:pt x="12966" y="35401"/>
                      <a:pt x="21473" y="42694"/>
                      <a:pt x="32385" y="39172"/>
                    </a:cubicBezTo>
                    <a:cubicBezTo>
                      <a:pt x="35135" y="38280"/>
                      <a:pt x="36623" y="35365"/>
                      <a:pt x="35736" y="32608"/>
                    </a:cubicBezTo>
                    <a:cubicBezTo>
                      <a:pt x="34844" y="29851"/>
                      <a:pt x="31923" y="28364"/>
                      <a:pt x="29166" y="29256"/>
                    </a:cubicBezTo>
                    <a:cubicBezTo>
                      <a:pt x="25310" y="30501"/>
                      <a:pt x="22821" y="28206"/>
                      <a:pt x="22323" y="23385"/>
                    </a:cubicBezTo>
                    <a:cubicBezTo>
                      <a:pt x="21752" y="17804"/>
                      <a:pt x="24630" y="12752"/>
                      <a:pt x="30144" y="11234"/>
                    </a:cubicBezTo>
                    <a:cubicBezTo>
                      <a:pt x="42070" y="7955"/>
                      <a:pt x="51579" y="14835"/>
                      <a:pt x="48585" y="30653"/>
                    </a:cubicBezTo>
                    <a:cubicBezTo>
                      <a:pt x="47547" y="36142"/>
                      <a:pt x="43327" y="39974"/>
                      <a:pt x="32664" y="46295"/>
                    </a:cubicBezTo>
                    <a:cubicBezTo>
                      <a:pt x="31953" y="46720"/>
                      <a:pt x="28498" y="48912"/>
                      <a:pt x="27490" y="49513"/>
                    </a:cubicBezTo>
                    <a:cubicBezTo>
                      <a:pt x="23386" y="51954"/>
                      <a:pt x="20368" y="53843"/>
                      <a:pt x="17575" y="55937"/>
                    </a:cubicBezTo>
                    <a:cubicBezTo>
                      <a:pt x="2182" y="67481"/>
                      <a:pt x="-4808" y="83457"/>
                      <a:pt x="3602" y="97010"/>
                    </a:cubicBezTo>
                    <a:cubicBezTo>
                      <a:pt x="12280" y="110988"/>
                      <a:pt x="27169" y="114279"/>
                      <a:pt x="39787" y="107484"/>
                    </a:cubicBezTo>
                    <a:cubicBezTo>
                      <a:pt x="51925" y="100944"/>
                      <a:pt x="57542" y="87355"/>
                      <a:pt x="50680" y="75636"/>
                    </a:cubicBezTo>
                    <a:cubicBezTo>
                      <a:pt x="49217" y="73134"/>
                      <a:pt x="45919" y="72217"/>
                      <a:pt x="43418" y="73680"/>
                    </a:cubicBezTo>
                    <a:cubicBezTo>
                      <a:pt x="40916" y="75144"/>
                      <a:pt x="40139" y="78441"/>
                      <a:pt x="41602" y="80943"/>
                    </a:cubicBezTo>
                    <a:cubicBezTo>
                      <a:pt x="45148" y="87003"/>
                      <a:pt x="42088" y="94314"/>
                      <a:pt x="34759" y="98267"/>
                    </a:cubicBezTo>
                    <a:cubicBezTo>
                      <a:pt x="26883" y="102505"/>
                      <a:pt x="18212" y="100544"/>
                      <a:pt x="12547" y="91417"/>
                    </a:cubicBezTo>
                    <a:cubicBezTo>
                      <a:pt x="7665" y="83554"/>
                      <a:pt x="12273" y="73006"/>
                      <a:pt x="23859" y="64317"/>
                    </a:cubicBezTo>
                    <a:cubicBezTo>
                      <a:pt x="26294" y="62495"/>
                      <a:pt x="28990" y="60716"/>
                      <a:pt x="32804" y="58451"/>
                    </a:cubicBezTo>
                    <a:cubicBezTo>
                      <a:pt x="33775" y="57875"/>
                      <a:pt x="37370" y="55816"/>
                      <a:pt x="38111" y="55379"/>
                    </a:cubicBezTo>
                    <a:cubicBezTo>
                      <a:pt x="51269" y="47570"/>
                      <a:pt x="57129" y="42093"/>
                      <a:pt x="58926" y="32608"/>
                    </a:cubicBezTo>
                    <a:cubicBezTo>
                      <a:pt x="62357" y="14470"/>
                      <a:pt x="53479" y="2915"/>
                      <a:pt x="40904" y="48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2" name="Google Shape;3042;p28"/>
              <p:cNvSpPr/>
              <p:nvPr/>
            </p:nvSpPr>
            <p:spPr>
              <a:xfrm>
                <a:off x="4652008" y="5837340"/>
                <a:ext cx="93530" cy="173823"/>
              </a:xfrm>
              <a:custGeom>
                <a:avLst/>
                <a:gdLst/>
                <a:ahLst/>
                <a:cxnLst/>
                <a:rect l="l" t="t" r="r" b="b"/>
                <a:pathLst>
                  <a:path w="59668" h="110892" extrusionOk="0">
                    <a:moveTo>
                      <a:pt x="40904" y="479"/>
                    </a:moveTo>
                    <a:cubicBezTo>
                      <a:pt x="36714" y="-335"/>
                      <a:pt x="32057" y="-117"/>
                      <a:pt x="27351" y="1177"/>
                    </a:cubicBezTo>
                    <a:cubicBezTo>
                      <a:pt x="16573" y="4140"/>
                      <a:pt x="10780" y="14104"/>
                      <a:pt x="11848" y="24506"/>
                    </a:cubicBezTo>
                    <a:cubicBezTo>
                      <a:pt x="12966" y="35400"/>
                      <a:pt x="21473" y="42699"/>
                      <a:pt x="32385" y="39170"/>
                    </a:cubicBezTo>
                    <a:cubicBezTo>
                      <a:pt x="35135" y="38284"/>
                      <a:pt x="36623" y="35363"/>
                      <a:pt x="35736" y="32606"/>
                    </a:cubicBezTo>
                    <a:cubicBezTo>
                      <a:pt x="34844" y="29850"/>
                      <a:pt x="31923" y="28222"/>
                      <a:pt x="29166" y="29115"/>
                    </a:cubicBezTo>
                    <a:cubicBezTo>
                      <a:pt x="25310" y="30360"/>
                      <a:pt x="22821" y="28204"/>
                      <a:pt x="22323" y="23389"/>
                    </a:cubicBezTo>
                    <a:cubicBezTo>
                      <a:pt x="21752" y="17802"/>
                      <a:pt x="24630" y="12750"/>
                      <a:pt x="30144" y="11232"/>
                    </a:cubicBezTo>
                    <a:cubicBezTo>
                      <a:pt x="42070" y="7953"/>
                      <a:pt x="51579" y="14839"/>
                      <a:pt x="48585" y="30651"/>
                    </a:cubicBezTo>
                    <a:cubicBezTo>
                      <a:pt x="47547" y="36140"/>
                      <a:pt x="43327" y="39972"/>
                      <a:pt x="32664" y="46299"/>
                    </a:cubicBezTo>
                    <a:cubicBezTo>
                      <a:pt x="31953" y="46718"/>
                      <a:pt x="28498" y="48771"/>
                      <a:pt x="27490" y="49372"/>
                    </a:cubicBezTo>
                    <a:cubicBezTo>
                      <a:pt x="23386" y="51813"/>
                      <a:pt x="20368" y="53841"/>
                      <a:pt x="17575" y="55936"/>
                    </a:cubicBezTo>
                    <a:cubicBezTo>
                      <a:pt x="2182" y="67485"/>
                      <a:pt x="-4808" y="83455"/>
                      <a:pt x="3602" y="97008"/>
                    </a:cubicBezTo>
                    <a:cubicBezTo>
                      <a:pt x="12280" y="110986"/>
                      <a:pt x="27169" y="114277"/>
                      <a:pt x="39787" y="107482"/>
                    </a:cubicBezTo>
                    <a:cubicBezTo>
                      <a:pt x="51925" y="100949"/>
                      <a:pt x="57542" y="87214"/>
                      <a:pt x="50680" y="75494"/>
                    </a:cubicBezTo>
                    <a:cubicBezTo>
                      <a:pt x="49217" y="72992"/>
                      <a:pt x="45919" y="72215"/>
                      <a:pt x="43418" y="73679"/>
                    </a:cubicBezTo>
                    <a:cubicBezTo>
                      <a:pt x="40916" y="75142"/>
                      <a:pt x="40139" y="78300"/>
                      <a:pt x="41602" y="80801"/>
                    </a:cubicBezTo>
                    <a:cubicBezTo>
                      <a:pt x="45148" y="86861"/>
                      <a:pt x="42088" y="94318"/>
                      <a:pt x="34759" y="98265"/>
                    </a:cubicBezTo>
                    <a:cubicBezTo>
                      <a:pt x="26883" y="102503"/>
                      <a:pt x="18212" y="100542"/>
                      <a:pt x="12547" y="91415"/>
                    </a:cubicBezTo>
                    <a:cubicBezTo>
                      <a:pt x="7665" y="83552"/>
                      <a:pt x="12273" y="73005"/>
                      <a:pt x="23859" y="64315"/>
                    </a:cubicBezTo>
                    <a:cubicBezTo>
                      <a:pt x="26294" y="62494"/>
                      <a:pt x="28990" y="60715"/>
                      <a:pt x="32804" y="58450"/>
                    </a:cubicBezTo>
                    <a:cubicBezTo>
                      <a:pt x="33775" y="57873"/>
                      <a:pt x="37370" y="55814"/>
                      <a:pt x="38111" y="55377"/>
                    </a:cubicBezTo>
                    <a:cubicBezTo>
                      <a:pt x="51269" y="47568"/>
                      <a:pt x="57129" y="42091"/>
                      <a:pt x="58926" y="32606"/>
                    </a:cubicBezTo>
                    <a:cubicBezTo>
                      <a:pt x="62357" y="14469"/>
                      <a:pt x="53479" y="2914"/>
                      <a:pt x="40904" y="47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3" name="Google Shape;3043;p28"/>
              <p:cNvSpPr/>
              <p:nvPr/>
            </p:nvSpPr>
            <p:spPr>
              <a:xfrm>
                <a:off x="4652008" y="6062825"/>
                <a:ext cx="93530" cy="173825"/>
              </a:xfrm>
              <a:custGeom>
                <a:avLst/>
                <a:gdLst/>
                <a:ahLst/>
                <a:cxnLst/>
                <a:rect l="l" t="t" r="r" b="b"/>
                <a:pathLst>
                  <a:path w="59668" h="110893" extrusionOk="0">
                    <a:moveTo>
                      <a:pt x="40904" y="478"/>
                    </a:moveTo>
                    <a:cubicBezTo>
                      <a:pt x="36714" y="-335"/>
                      <a:pt x="32057" y="-117"/>
                      <a:pt x="27351" y="1177"/>
                    </a:cubicBezTo>
                    <a:cubicBezTo>
                      <a:pt x="16573" y="4140"/>
                      <a:pt x="10780" y="14105"/>
                      <a:pt x="11848" y="24506"/>
                    </a:cubicBezTo>
                    <a:cubicBezTo>
                      <a:pt x="12966" y="35399"/>
                      <a:pt x="21473" y="42698"/>
                      <a:pt x="32385" y="39170"/>
                    </a:cubicBezTo>
                    <a:cubicBezTo>
                      <a:pt x="35135" y="38284"/>
                      <a:pt x="36623" y="35223"/>
                      <a:pt x="35736" y="32467"/>
                    </a:cubicBezTo>
                    <a:cubicBezTo>
                      <a:pt x="34844" y="29710"/>
                      <a:pt x="31923" y="28222"/>
                      <a:pt x="29166" y="29115"/>
                    </a:cubicBezTo>
                    <a:cubicBezTo>
                      <a:pt x="25310" y="30360"/>
                      <a:pt x="22821" y="28204"/>
                      <a:pt x="22323" y="23389"/>
                    </a:cubicBezTo>
                    <a:cubicBezTo>
                      <a:pt x="21752" y="17803"/>
                      <a:pt x="24630" y="12750"/>
                      <a:pt x="30144" y="11232"/>
                    </a:cubicBezTo>
                    <a:cubicBezTo>
                      <a:pt x="42070" y="7953"/>
                      <a:pt x="51579" y="14839"/>
                      <a:pt x="48585" y="30651"/>
                    </a:cubicBezTo>
                    <a:cubicBezTo>
                      <a:pt x="47547" y="36140"/>
                      <a:pt x="43327" y="39972"/>
                      <a:pt x="32664" y="46299"/>
                    </a:cubicBezTo>
                    <a:cubicBezTo>
                      <a:pt x="31953" y="46718"/>
                      <a:pt x="28498" y="48771"/>
                      <a:pt x="27490" y="49372"/>
                    </a:cubicBezTo>
                    <a:cubicBezTo>
                      <a:pt x="23386" y="51813"/>
                      <a:pt x="20368" y="53701"/>
                      <a:pt x="17575" y="55796"/>
                    </a:cubicBezTo>
                    <a:cubicBezTo>
                      <a:pt x="2182" y="67345"/>
                      <a:pt x="-4808" y="83455"/>
                      <a:pt x="3602" y="97008"/>
                    </a:cubicBezTo>
                    <a:cubicBezTo>
                      <a:pt x="12280" y="110986"/>
                      <a:pt x="27169" y="114277"/>
                      <a:pt x="39787" y="107483"/>
                    </a:cubicBezTo>
                    <a:cubicBezTo>
                      <a:pt x="51925" y="100949"/>
                      <a:pt x="57542" y="87214"/>
                      <a:pt x="50680" y="75494"/>
                    </a:cubicBezTo>
                    <a:cubicBezTo>
                      <a:pt x="49217" y="72993"/>
                      <a:pt x="45919" y="72215"/>
                      <a:pt x="43418" y="73679"/>
                    </a:cubicBezTo>
                    <a:cubicBezTo>
                      <a:pt x="40916" y="75142"/>
                      <a:pt x="40139" y="78299"/>
                      <a:pt x="41602" y="80801"/>
                    </a:cubicBezTo>
                    <a:cubicBezTo>
                      <a:pt x="45148" y="86861"/>
                      <a:pt x="42088" y="94318"/>
                      <a:pt x="34759" y="98265"/>
                    </a:cubicBezTo>
                    <a:cubicBezTo>
                      <a:pt x="26883" y="102503"/>
                      <a:pt x="18212" y="100548"/>
                      <a:pt x="12547" y="91422"/>
                    </a:cubicBezTo>
                    <a:cubicBezTo>
                      <a:pt x="7665" y="83558"/>
                      <a:pt x="12273" y="72865"/>
                      <a:pt x="23859" y="64176"/>
                    </a:cubicBezTo>
                    <a:cubicBezTo>
                      <a:pt x="26294" y="62354"/>
                      <a:pt x="28990" y="60714"/>
                      <a:pt x="32804" y="58450"/>
                    </a:cubicBezTo>
                    <a:cubicBezTo>
                      <a:pt x="33775" y="57873"/>
                      <a:pt x="37370" y="55814"/>
                      <a:pt x="38111" y="55377"/>
                    </a:cubicBezTo>
                    <a:cubicBezTo>
                      <a:pt x="51269" y="47574"/>
                      <a:pt x="57129" y="41952"/>
                      <a:pt x="58926" y="32467"/>
                    </a:cubicBezTo>
                    <a:cubicBezTo>
                      <a:pt x="62357" y="14329"/>
                      <a:pt x="53479" y="2913"/>
                      <a:pt x="40904" y="478"/>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28"/>
              <p:cNvSpPr/>
              <p:nvPr/>
            </p:nvSpPr>
            <p:spPr>
              <a:xfrm>
                <a:off x="5026049" y="5144362"/>
                <a:ext cx="243323" cy="210553"/>
              </a:xfrm>
              <a:custGeom>
                <a:avLst/>
                <a:gdLst/>
                <a:ahLst/>
                <a:cxnLst/>
                <a:rect l="l" t="t" r="r" b="b"/>
                <a:pathLst>
                  <a:path w="155230" h="134324" extrusionOk="0">
                    <a:moveTo>
                      <a:pt x="113275" y="111"/>
                    </a:moveTo>
                    <a:cubicBezTo>
                      <a:pt x="108830" y="476"/>
                      <a:pt x="104270" y="1842"/>
                      <a:pt x="99582" y="4161"/>
                    </a:cubicBezTo>
                    <a:cubicBezTo>
                      <a:pt x="84681" y="11545"/>
                      <a:pt x="75069" y="26610"/>
                      <a:pt x="77231" y="41044"/>
                    </a:cubicBezTo>
                    <a:cubicBezTo>
                      <a:pt x="77662" y="43904"/>
                      <a:pt x="80376" y="45944"/>
                      <a:pt x="83242" y="45513"/>
                    </a:cubicBezTo>
                    <a:cubicBezTo>
                      <a:pt x="86108" y="45082"/>
                      <a:pt x="88003" y="42367"/>
                      <a:pt x="87572" y="39507"/>
                    </a:cubicBezTo>
                    <a:cubicBezTo>
                      <a:pt x="86139" y="29962"/>
                      <a:pt x="93097" y="19020"/>
                      <a:pt x="104197" y="13519"/>
                    </a:cubicBezTo>
                    <a:cubicBezTo>
                      <a:pt x="131079" y="202"/>
                      <a:pt x="155975" y="37352"/>
                      <a:pt x="139537" y="62977"/>
                    </a:cubicBezTo>
                    <a:cubicBezTo>
                      <a:pt x="126664" y="83039"/>
                      <a:pt x="111138" y="84970"/>
                      <a:pt x="75415" y="77362"/>
                    </a:cubicBezTo>
                    <a:cubicBezTo>
                      <a:pt x="74632" y="77198"/>
                      <a:pt x="74019" y="77101"/>
                      <a:pt x="72622" y="76803"/>
                    </a:cubicBezTo>
                    <a:cubicBezTo>
                      <a:pt x="46080" y="71107"/>
                      <a:pt x="34896" y="69996"/>
                      <a:pt x="21774" y="74289"/>
                    </a:cubicBezTo>
                    <a:cubicBezTo>
                      <a:pt x="-4683" y="82948"/>
                      <a:pt x="-7221" y="119132"/>
                      <a:pt x="15210" y="133523"/>
                    </a:cubicBezTo>
                    <a:cubicBezTo>
                      <a:pt x="17644" y="135084"/>
                      <a:pt x="20911" y="134282"/>
                      <a:pt x="22472" y="131841"/>
                    </a:cubicBezTo>
                    <a:cubicBezTo>
                      <a:pt x="24038" y="129406"/>
                      <a:pt x="23237" y="126145"/>
                      <a:pt x="20796" y="124579"/>
                    </a:cubicBezTo>
                    <a:cubicBezTo>
                      <a:pt x="5531" y="114785"/>
                      <a:pt x="7279" y="90004"/>
                      <a:pt x="24986" y="84205"/>
                    </a:cubicBezTo>
                    <a:cubicBezTo>
                      <a:pt x="35648" y="80720"/>
                      <a:pt x="45923" y="81721"/>
                      <a:pt x="70527" y="87004"/>
                    </a:cubicBezTo>
                    <a:cubicBezTo>
                      <a:pt x="71924" y="87302"/>
                      <a:pt x="72531" y="87533"/>
                      <a:pt x="73320" y="87702"/>
                    </a:cubicBezTo>
                    <a:cubicBezTo>
                      <a:pt x="92017" y="91680"/>
                      <a:pt x="102218" y="92870"/>
                      <a:pt x="113136" y="91473"/>
                    </a:cubicBezTo>
                    <a:cubicBezTo>
                      <a:pt x="127757" y="89603"/>
                      <a:pt x="139489" y="82359"/>
                      <a:pt x="148336" y="68563"/>
                    </a:cubicBezTo>
                    <a:cubicBezTo>
                      <a:pt x="167293" y="39016"/>
                      <a:pt x="144383" y="-2427"/>
                      <a:pt x="113275" y="11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5" name="Google Shape;3045;p28"/>
              <p:cNvSpPr/>
              <p:nvPr/>
            </p:nvSpPr>
            <p:spPr>
              <a:xfrm>
                <a:off x="5073777" y="5374033"/>
                <a:ext cx="164901" cy="106730"/>
              </a:xfrm>
              <a:custGeom>
                <a:avLst/>
                <a:gdLst/>
                <a:ahLst/>
                <a:cxnLst/>
                <a:rect l="l" t="t" r="r" b="b"/>
                <a:pathLst>
                  <a:path w="105200" h="68089" extrusionOk="0">
                    <a:moveTo>
                      <a:pt x="25017" y="515"/>
                    </a:moveTo>
                    <a:cubicBezTo>
                      <a:pt x="22042" y="-219"/>
                      <a:pt x="18897" y="-165"/>
                      <a:pt x="15514" y="655"/>
                    </a:cubicBezTo>
                    <a:cubicBezTo>
                      <a:pt x="9740" y="2058"/>
                      <a:pt x="4141" y="6812"/>
                      <a:pt x="1548" y="12532"/>
                    </a:cubicBezTo>
                    <a:cubicBezTo>
                      <a:pt x="-1725" y="19746"/>
                      <a:pt x="152" y="27373"/>
                      <a:pt x="7554" y="32364"/>
                    </a:cubicBezTo>
                    <a:cubicBezTo>
                      <a:pt x="9952" y="33985"/>
                      <a:pt x="13334" y="33372"/>
                      <a:pt x="14956" y="30968"/>
                    </a:cubicBezTo>
                    <a:cubicBezTo>
                      <a:pt x="16577" y="28569"/>
                      <a:pt x="15824" y="25326"/>
                      <a:pt x="13420" y="23705"/>
                    </a:cubicBezTo>
                    <a:cubicBezTo>
                      <a:pt x="10347" y="21634"/>
                      <a:pt x="9843" y="19509"/>
                      <a:pt x="11045" y="16862"/>
                    </a:cubicBezTo>
                    <a:cubicBezTo>
                      <a:pt x="12320" y="14044"/>
                      <a:pt x="15429" y="11482"/>
                      <a:pt x="18028" y="10856"/>
                    </a:cubicBezTo>
                    <a:cubicBezTo>
                      <a:pt x="24872" y="9199"/>
                      <a:pt x="32012" y="16254"/>
                      <a:pt x="45966" y="36979"/>
                    </a:cubicBezTo>
                    <a:cubicBezTo>
                      <a:pt x="51856" y="45717"/>
                      <a:pt x="53593" y="48042"/>
                      <a:pt x="56447" y="51783"/>
                    </a:cubicBezTo>
                    <a:cubicBezTo>
                      <a:pt x="63891" y="61553"/>
                      <a:pt x="70061" y="66939"/>
                      <a:pt x="77262" y="67850"/>
                    </a:cubicBezTo>
                    <a:cubicBezTo>
                      <a:pt x="93937" y="69951"/>
                      <a:pt x="105158" y="57983"/>
                      <a:pt x="105201" y="42705"/>
                    </a:cubicBezTo>
                    <a:cubicBezTo>
                      <a:pt x="105243" y="27154"/>
                      <a:pt x="93548" y="16558"/>
                      <a:pt x="77262" y="22029"/>
                    </a:cubicBezTo>
                    <a:cubicBezTo>
                      <a:pt x="74518" y="22952"/>
                      <a:pt x="73127" y="25988"/>
                      <a:pt x="74050" y="28733"/>
                    </a:cubicBezTo>
                    <a:cubicBezTo>
                      <a:pt x="74973" y="31483"/>
                      <a:pt x="77869" y="32868"/>
                      <a:pt x="80614" y="31945"/>
                    </a:cubicBezTo>
                    <a:cubicBezTo>
                      <a:pt x="89468" y="28976"/>
                      <a:pt x="94750" y="33797"/>
                      <a:pt x="94726" y="42705"/>
                    </a:cubicBezTo>
                    <a:cubicBezTo>
                      <a:pt x="94696" y="52105"/>
                      <a:pt x="88563" y="58760"/>
                      <a:pt x="78659" y="57515"/>
                    </a:cubicBezTo>
                    <a:cubicBezTo>
                      <a:pt x="75149" y="57072"/>
                      <a:pt x="70522" y="53149"/>
                      <a:pt x="64687" y="45498"/>
                    </a:cubicBezTo>
                    <a:cubicBezTo>
                      <a:pt x="62015" y="41989"/>
                      <a:pt x="60521" y="39651"/>
                      <a:pt x="54771" y="31107"/>
                    </a:cubicBezTo>
                    <a:cubicBezTo>
                      <a:pt x="42026" y="12180"/>
                      <a:pt x="33937" y="2720"/>
                      <a:pt x="25017" y="51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6" name="Google Shape;3046;p28"/>
              <p:cNvSpPr/>
              <p:nvPr/>
            </p:nvSpPr>
            <p:spPr>
              <a:xfrm>
                <a:off x="4716494" y="5144362"/>
                <a:ext cx="243270" cy="210553"/>
              </a:xfrm>
              <a:custGeom>
                <a:avLst/>
                <a:gdLst/>
                <a:ahLst/>
                <a:cxnLst/>
                <a:rect l="l" t="t" r="r" b="b"/>
                <a:pathLst>
                  <a:path w="155196" h="134324" extrusionOk="0">
                    <a:moveTo>
                      <a:pt x="41844" y="111"/>
                    </a:moveTo>
                    <a:cubicBezTo>
                      <a:pt x="10730" y="-2427"/>
                      <a:pt x="-12041" y="39016"/>
                      <a:pt x="6916" y="68563"/>
                    </a:cubicBezTo>
                    <a:cubicBezTo>
                      <a:pt x="15770" y="82359"/>
                      <a:pt x="27361" y="89603"/>
                      <a:pt x="41983" y="91473"/>
                    </a:cubicBezTo>
                    <a:cubicBezTo>
                      <a:pt x="52901" y="92870"/>
                      <a:pt x="63242" y="91680"/>
                      <a:pt x="81932" y="87702"/>
                    </a:cubicBezTo>
                    <a:cubicBezTo>
                      <a:pt x="82728" y="87533"/>
                      <a:pt x="83335" y="87302"/>
                      <a:pt x="84725" y="87004"/>
                    </a:cubicBezTo>
                    <a:cubicBezTo>
                      <a:pt x="109336" y="81721"/>
                      <a:pt x="119470" y="80720"/>
                      <a:pt x="130127" y="84205"/>
                    </a:cubicBezTo>
                    <a:cubicBezTo>
                      <a:pt x="147840" y="90004"/>
                      <a:pt x="149589" y="114785"/>
                      <a:pt x="134323" y="124579"/>
                    </a:cubicBezTo>
                    <a:cubicBezTo>
                      <a:pt x="131882" y="126145"/>
                      <a:pt x="131220" y="129406"/>
                      <a:pt x="132787" y="131841"/>
                    </a:cubicBezTo>
                    <a:cubicBezTo>
                      <a:pt x="134347" y="134282"/>
                      <a:pt x="137608" y="135084"/>
                      <a:pt x="140049" y="133523"/>
                    </a:cubicBezTo>
                    <a:cubicBezTo>
                      <a:pt x="162474" y="119132"/>
                      <a:pt x="159802" y="82948"/>
                      <a:pt x="133346" y="74289"/>
                    </a:cubicBezTo>
                    <a:cubicBezTo>
                      <a:pt x="120223" y="69996"/>
                      <a:pt x="109039" y="71107"/>
                      <a:pt x="82491" y="76803"/>
                    </a:cubicBezTo>
                    <a:cubicBezTo>
                      <a:pt x="81100" y="77101"/>
                      <a:pt x="80481" y="77198"/>
                      <a:pt x="79698" y="77362"/>
                    </a:cubicBezTo>
                    <a:cubicBezTo>
                      <a:pt x="43975" y="84970"/>
                      <a:pt x="28594" y="83039"/>
                      <a:pt x="15721" y="62977"/>
                    </a:cubicBezTo>
                    <a:cubicBezTo>
                      <a:pt x="-722" y="37352"/>
                      <a:pt x="24034" y="202"/>
                      <a:pt x="50922" y="13519"/>
                    </a:cubicBezTo>
                    <a:cubicBezTo>
                      <a:pt x="62022" y="19020"/>
                      <a:pt x="68974" y="29962"/>
                      <a:pt x="67547" y="39507"/>
                    </a:cubicBezTo>
                    <a:cubicBezTo>
                      <a:pt x="67116" y="42367"/>
                      <a:pt x="69150" y="45082"/>
                      <a:pt x="72016" y="45513"/>
                    </a:cubicBezTo>
                    <a:cubicBezTo>
                      <a:pt x="74882" y="45944"/>
                      <a:pt x="77451" y="43904"/>
                      <a:pt x="77882" y="41044"/>
                    </a:cubicBezTo>
                    <a:cubicBezTo>
                      <a:pt x="80050" y="26610"/>
                      <a:pt x="70577" y="11545"/>
                      <a:pt x="55670" y="4161"/>
                    </a:cubicBezTo>
                    <a:cubicBezTo>
                      <a:pt x="50988" y="1842"/>
                      <a:pt x="46289" y="476"/>
                      <a:pt x="41844" y="11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7" name="Google Shape;3047;p28"/>
              <p:cNvSpPr/>
              <p:nvPr/>
            </p:nvSpPr>
            <p:spPr>
              <a:xfrm>
                <a:off x="4747068" y="5374033"/>
                <a:ext cx="165070" cy="106730"/>
              </a:xfrm>
              <a:custGeom>
                <a:avLst/>
                <a:gdLst/>
                <a:ahLst/>
                <a:cxnLst/>
                <a:rect l="l" t="t" r="r" b="b"/>
                <a:pathLst>
                  <a:path w="105308" h="68089" extrusionOk="0">
                    <a:moveTo>
                      <a:pt x="80183" y="515"/>
                    </a:moveTo>
                    <a:cubicBezTo>
                      <a:pt x="71257" y="2720"/>
                      <a:pt x="63315" y="12180"/>
                      <a:pt x="50569" y="31107"/>
                    </a:cubicBezTo>
                    <a:cubicBezTo>
                      <a:pt x="44819" y="39651"/>
                      <a:pt x="43186" y="41989"/>
                      <a:pt x="40508" y="45498"/>
                    </a:cubicBezTo>
                    <a:cubicBezTo>
                      <a:pt x="34678" y="53149"/>
                      <a:pt x="30191" y="57072"/>
                      <a:pt x="26681" y="57515"/>
                    </a:cubicBezTo>
                    <a:cubicBezTo>
                      <a:pt x="16771" y="58760"/>
                      <a:pt x="10505" y="52105"/>
                      <a:pt x="10475" y="42705"/>
                    </a:cubicBezTo>
                    <a:cubicBezTo>
                      <a:pt x="10450" y="33797"/>
                      <a:pt x="15733" y="28976"/>
                      <a:pt x="24586" y="31945"/>
                    </a:cubicBezTo>
                    <a:cubicBezTo>
                      <a:pt x="27331" y="32868"/>
                      <a:pt x="30367" y="31483"/>
                      <a:pt x="31290" y="28733"/>
                    </a:cubicBezTo>
                    <a:cubicBezTo>
                      <a:pt x="32213" y="25988"/>
                      <a:pt x="30683" y="22952"/>
                      <a:pt x="27938" y="22029"/>
                    </a:cubicBezTo>
                    <a:cubicBezTo>
                      <a:pt x="11653" y="16558"/>
                      <a:pt x="-48" y="27154"/>
                      <a:pt x="0" y="42705"/>
                    </a:cubicBezTo>
                    <a:cubicBezTo>
                      <a:pt x="43" y="57983"/>
                      <a:pt x="11264" y="69951"/>
                      <a:pt x="27938" y="67850"/>
                    </a:cubicBezTo>
                    <a:cubicBezTo>
                      <a:pt x="35140" y="66939"/>
                      <a:pt x="41449" y="61553"/>
                      <a:pt x="48893" y="51783"/>
                    </a:cubicBezTo>
                    <a:cubicBezTo>
                      <a:pt x="51741" y="48042"/>
                      <a:pt x="53344" y="45717"/>
                      <a:pt x="59228" y="36979"/>
                    </a:cubicBezTo>
                    <a:cubicBezTo>
                      <a:pt x="73182" y="16254"/>
                      <a:pt x="80329" y="9199"/>
                      <a:pt x="87166" y="10856"/>
                    </a:cubicBezTo>
                    <a:cubicBezTo>
                      <a:pt x="89771" y="11482"/>
                      <a:pt x="92880" y="14044"/>
                      <a:pt x="94155" y="16862"/>
                    </a:cubicBezTo>
                    <a:cubicBezTo>
                      <a:pt x="95352" y="19509"/>
                      <a:pt x="94848" y="21634"/>
                      <a:pt x="91781" y="23705"/>
                    </a:cubicBezTo>
                    <a:cubicBezTo>
                      <a:pt x="89377" y="25326"/>
                      <a:pt x="88763" y="28569"/>
                      <a:pt x="90385" y="30968"/>
                    </a:cubicBezTo>
                    <a:cubicBezTo>
                      <a:pt x="92000" y="33372"/>
                      <a:pt x="95242" y="33985"/>
                      <a:pt x="97647" y="32364"/>
                    </a:cubicBezTo>
                    <a:cubicBezTo>
                      <a:pt x="105049" y="27373"/>
                      <a:pt x="107065" y="19746"/>
                      <a:pt x="103792" y="12532"/>
                    </a:cubicBezTo>
                    <a:cubicBezTo>
                      <a:pt x="101199" y="6812"/>
                      <a:pt x="95461" y="2058"/>
                      <a:pt x="89686" y="655"/>
                    </a:cubicBezTo>
                    <a:cubicBezTo>
                      <a:pt x="86304" y="-165"/>
                      <a:pt x="83159" y="-219"/>
                      <a:pt x="80183" y="515"/>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8" name="Google Shape;3048;p28"/>
              <p:cNvSpPr/>
              <p:nvPr/>
            </p:nvSpPr>
            <p:spPr>
              <a:xfrm>
                <a:off x="4816973" y="4712406"/>
                <a:ext cx="337218" cy="337218"/>
              </a:xfrm>
              <a:custGeom>
                <a:avLst/>
                <a:gdLst/>
                <a:ahLst/>
                <a:cxnLst/>
                <a:rect l="l" t="t" r="r" b="b"/>
                <a:pathLst>
                  <a:path w="215131" h="215131" extrusionOk="0">
                    <a:moveTo>
                      <a:pt x="107563" y="0"/>
                    </a:moveTo>
                    <a:cubicBezTo>
                      <a:pt x="48159" y="0"/>
                      <a:pt x="0" y="48164"/>
                      <a:pt x="0" y="107569"/>
                    </a:cubicBezTo>
                    <a:cubicBezTo>
                      <a:pt x="0" y="166973"/>
                      <a:pt x="48159" y="215131"/>
                      <a:pt x="107563" y="215131"/>
                    </a:cubicBezTo>
                    <a:cubicBezTo>
                      <a:pt x="166967" y="215131"/>
                      <a:pt x="215132" y="166973"/>
                      <a:pt x="215132" y="107569"/>
                    </a:cubicBezTo>
                    <a:cubicBezTo>
                      <a:pt x="215132" y="48164"/>
                      <a:pt x="166967" y="0"/>
                      <a:pt x="107563" y="0"/>
                    </a:cubicBezTo>
                    <a:close/>
                    <a:moveTo>
                      <a:pt x="101976" y="11877"/>
                    </a:moveTo>
                    <a:lnTo>
                      <a:pt x="101976" y="101982"/>
                    </a:lnTo>
                    <a:lnTo>
                      <a:pt x="11871" y="101982"/>
                    </a:lnTo>
                    <a:cubicBezTo>
                      <a:pt x="14707" y="53320"/>
                      <a:pt x="53314" y="14707"/>
                      <a:pt x="101976" y="11877"/>
                    </a:cubicBezTo>
                    <a:close/>
                    <a:moveTo>
                      <a:pt x="113149" y="11877"/>
                    </a:moveTo>
                    <a:cubicBezTo>
                      <a:pt x="161824" y="14713"/>
                      <a:pt x="200552" y="53320"/>
                      <a:pt x="203394" y="101982"/>
                    </a:cubicBezTo>
                    <a:lnTo>
                      <a:pt x="113149" y="101982"/>
                    </a:lnTo>
                    <a:lnTo>
                      <a:pt x="113149" y="11877"/>
                    </a:lnTo>
                    <a:close/>
                    <a:moveTo>
                      <a:pt x="11871" y="113295"/>
                    </a:moveTo>
                    <a:lnTo>
                      <a:pt x="101976" y="113295"/>
                    </a:lnTo>
                    <a:lnTo>
                      <a:pt x="101976" y="203400"/>
                    </a:lnTo>
                    <a:cubicBezTo>
                      <a:pt x="53363" y="200558"/>
                      <a:pt x="14774" y="161903"/>
                      <a:pt x="11871" y="113295"/>
                    </a:cubicBezTo>
                    <a:close/>
                    <a:moveTo>
                      <a:pt x="113149" y="113295"/>
                    </a:moveTo>
                    <a:lnTo>
                      <a:pt x="203394" y="113295"/>
                    </a:lnTo>
                    <a:cubicBezTo>
                      <a:pt x="200486" y="161903"/>
                      <a:pt x="161775" y="200558"/>
                      <a:pt x="113149" y="203400"/>
                    </a:cubicBezTo>
                    <a:lnTo>
                      <a:pt x="113149" y="113295"/>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9" name="Google Shape;3049;p28"/>
              <p:cNvSpPr/>
              <p:nvPr/>
            </p:nvSpPr>
            <p:spPr>
              <a:xfrm>
                <a:off x="4773576" y="5564383"/>
                <a:ext cx="477150" cy="715399"/>
              </a:xfrm>
              <a:custGeom>
                <a:avLst/>
                <a:gdLst/>
                <a:ahLst/>
                <a:cxnLst/>
                <a:rect l="l" t="t" r="r" b="b"/>
                <a:pathLst>
                  <a:path w="304402" h="456395" extrusionOk="0">
                    <a:moveTo>
                      <a:pt x="152133" y="4"/>
                    </a:moveTo>
                    <a:cubicBezTo>
                      <a:pt x="119064" y="338"/>
                      <a:pt x="100519" y="15476"/>
                      <a:pt x="94435" y="40099"/>
                    </a:cubicBezTo>
                    <a:cubicBezTo>
                      <a:pt x="92000" y="49960"/>
                      <a:pt x="92127" y="60307"/>
                      <a:pt x="93318" y="70131"/>
                    </a:cubicBezTo>
                    <a:cubicBezTo>
                      <a:pt x="91903" y="69840"/>
                      <a:pt x="90658" y="69573"/>
                      <a:pt x="89128" y="69293"/>
                    </a:cubicBezTo>
                    <a:cubicBezTo>
                      <a:pt x="80086" y="67648"/>
                      <a:pt x="70972" y="66677"/>
                      <a:pt x="62446" y="66640"/>
                    </a:cubicBezTo>
                    <a:cubicBezTo>
                      <a:pt x="51444" y="66598"/>
                      <a:pt x="42099" y="68146"/>
                      <a:pt x="34788" y="71807"/>
                    </a:cubicBezTo>
                    <a:cubicBezTo>
                      <a:pt x="10128" y="84164"/>
                      <a:pt x="73" y="107445"/>
                      <a:pt x="419" y="153114"/>
                    </a:cubicBezTo>
                    <a:cubicBezTo>
                      <a:pt x="656" y="183426"/>
                      <a:pt x="626" y="224669"/>
                      <a:pt x="559" y="274090"/>
                    </a:cubicBezTo>
                    <a:cubicBezTo>
                      <a:pt x="516" y="308610"/>
                      <a:pt x="6" y="450590"/>
                      <a:pt x="0" y="450803"/>
                    </a:cubicBezTo>
                    <a:cubicBezTo>
                      <a:pt x="-18" y="453930"/>
                      <a:pt x="2605" y="456420"/>
                      <a:pt x="5732" y="456395"/>
                    </a:cubicBezTo>
                    <a:lnTo>
                      <a:pt x="297416" y="454015"/>
                    </a:lnTo>
                    <a:cubicBezTo>
                      <a:pt x="300458" y="453991"/>
                      <a:pt x="302948" y="451611"/>
                      <a:pt x="303002" y="448568"/>
                    </a:cubicBezTo>
                    <a:cubicBezTo>
                      <a:pt x="303014" y="447949"/>
                      <a:pt x="303543" y="411832"/>
                      <a:pt x="303700" y="398697"/>
                    </a:cubicBezTo>
                    <a:cubicBezTo>
                      <a:pt x="304180" y="358943"/>
                      <a:pt x="304435" y="319000"/>
                      <a:pt x="304399" y="281772"/>
                    </a:cubicBezTo>
                    <a:cubicBezTo>
                      <a:pt x="304356" y="233728"/>
                      <a:pt x="303907" y="193870"/>
                      <a:pt x="302723" y="164985"/>
                    </a:cubicBezTo>
                    <a:cubicBezTo>
                      <a:pt x="302620" y="162392"/>
                      <a:pt x="302553" y="160061"/>
                      <a:pt x="302444" y="155349"/>
                    </a:cubicBezTo>
                    <a:cubicBezTo>
                      <a:pt x="302152" y="142664"/>
                      <a:pt x="301891" y="137259"/>
                      <a:pt x="301187" y="130064"/>
                    </a:cubicBezTo>
                    <a:cubicBezTo>
                      <a:pt x="298746" y="105010"/>
                      <a:pt x="291471" y="87025"/>
                      <a:pt x="275623" y="74740"/>
                    </a:cubicBezTo>
                    <a:cubicBezTo>
                      <a:pt x="268342" y="69099"/>
                      <a:pt x="259781" y="65705"/>
                      <a:pt x="250338" y="64266"/>
                    </a:cubicBezTo>
                    <a:cubicBezTo>
                      <a:pt x="238242" y="62420"/>
                      <a:pt x="225460" y="63743"/>
                      <a:pt x="213037" y="67199"/>
                    </a:cubicBezTo>
                    <a:cubicBezTo>
                      <a:pt x="211330" y="67678"/>
                      <a:pt x="210693" y="67994"/>
                      <a:pt x="209266" y="68456"/>
                    </a:cubicBezTo>
                    <a:cubicBezTo>
                      <a:pt x="209029" y="59281"/>
                      <a:pt x="207966" y="49219"/>
                      <a:pt x="204657" y="39121"/>
                    </a:cubicBezTo>
                    <a:cubicBezTo>
                      <a:pt x="196648" y="14680"/>
                      <a:pt x="179609" y="-269"/>
                      <a:pt x="152133" y="4"/>
                    </a:cubicBezTo>
                    <a:close/>
                    <a:moveTo>
                      <a:pt x="146686" y="11881"/>
                    </a:moveTo>
                    <a:lnTo>
                      <a:pt x="143468" y="444099"/>
                    </a:lnTo>
                    <a:lnTo>
                      <a:pt x="11179" y="445217"/>
                    </a:lnTo>
                    <a:cubicBezTo>
                      <a:pt x="11216" y="436564"/>
                      <a:pt x="11835" y="307530"/>
                      <a:pt x="11877" y="274090"/>
                    </a:cubicBezTo>
                    <a:cubicBezTo>
                      <a:pt x="11938" y="224638"/>
                      <a:pt x="11829" y="183329"/>
                      <a:pt x="11598" y="152974"/>
                    </a:cubicBezTo>
                    <a:cubicBezTo>
                      <a:pt x="11276" y="111149"/>
                      <a:pt x="19631" y="91979"/>
                      <a:pt x="39815" y="81869"/>
                    </a:cubicBezTo>
                    <a:cubicBezTo>
                      <a:pt x="45287" y="79124"/>
                      <a:pt x="53047" y="77777"/>
                      <a:pt x="62446" y="77819"/>
                    </a:cubicBezTo>
                    <a:cubicBezTo>
                      <a:pt x="70231" y="77849"/>
                      <a:pt x="78586" y="78791"/>
                      <a:pt x="87033" y="80333"/>
                    </a:cubicBezTo>
                    <a:cubicBezTo>
                      <a:pt x="90057" y="80879"/>
                      <a:pt x="92898" y="81420"/>
                      <a:pt x="95412" y="82009"/>
                    </a:cubicBezTo>
                    <a:cubicBezTo>
                      <a:pt x="96906" y="82355"/>
                      <a:pt x="97957" y="82701"/>
                      <a:pt x="98491" y="82847"/>
                    </a:cubicBezTo>
                    <a:cubicBezTo>
                      <a:pt x="102620" y="83970"/>
                      <a:pt x="106506" y="80157"/>
                      <a:pt x="105474" y="75997"/>
                    </a:cubicBezTo>
                    <a:cubicBezTo>
                      <a:pt x="105268" y="75166"/>
                      <a:pt x="104836" y="73562"/>
                      <a:pt x="104496" y="71249"/>
                    </a:cubicBezTo>
                    <a:cubicBezTo>
                      <a:pt x="103106" y="61940"/>
                      <a:pt x="103070" y="52042"/>
                      <a:pt x="105334" y="42892"/>
                    </a:cubicBezTo>
                    <a:cubicBezTo>
                      <a:pt x="109840" y="24651"/>
                      <a:pt x="122822" y="13721"/>
                      <a:pt x="146686" y="11881"/>
                    </a:cubicBezTo>
                    <a:close/>
                    <a:moveTo>
                      <a:pt x="157998" y="11881"/>
                    </a:moveTo>
                    <a:cubicBezTo>
                      <a:pt x="176421" y="13678"/>
                      <a:pt x="188068" y="24384"/>
                      <a:pt x="194043" y="42612"/>
                    </a:cubicBezTo>
                    <a:cubicBezTo>
                      <a:pt x="196107" y="48927"/>
                      <a:pt x="197316" y="55789"/>
                      <a:pt x="197953" y="62729"/>
                    </a:cubicBezTo>
                    <a:cubicBezTo>
                      <a:pt x="198391" y="67496"/>
                      <a:pt x="198488" y="71723"/>
                      <a:pt x="198372" y="75020"/>
                    </a:cubicBezTo>
                    <a:cubicBezTo>
                      <a:pt x="198354" y="75475"/>
                      <a:pt x="198379" y="75730"/>
                      <a:pt x="198372" y="75857"/>
                    </a:cubicBezTo>
                    <a:cubicBezTo>
                      <a:pt x="198093" y="80060"/>
                      <a:pt x="202344" y="83138"/>
                      <a:pt x="206193" y="81450"/>
                    </a:cubicBezTo>
                    <a:cubicBezTo>
                      <a:pt x="206612" y="81268"/>
                      <a:pt x="207432" y="80940"/>
                      <a:pt x="208707" y="80472"/>
                    </a:cubicBezTo>
                    <a:cubicBezTo>
                      <a:pt x="210881" y="79671"/>
                      <a:pt x="213419" y="78845"/>
                      <a:pt x="216115" y="78098"/>
                    </a:cubicBezTo>
                    <a:cubicBezTo>
                      <a:pt x="227136" y="75026"/>
                      <a:pt x="238358" y="73732"/>
                      <a:pt x="248662" y="75299"/>
                    </a:cubicBezTo>
                    <a:cubicBezTo>
                      <a:pt x="256301" y="76465"/>
                      <a:pt x="263096" y="79143"/>
                      <a:pt x="268779" y="83545"/>
                    </a:cubicBezTo>
                    <a:cubicBezTo>
                      <a:pt x="281713" y="93570"/>
                      <a:pt x="287846" y="108902"/>
                      <a:pt x="290014" y="131181"/>
                    </a:cubicBezTo>
                    <a:cubicBezTo>
                      <a:pt x="290676" y="138007"/>
                      <a:pt x="290840" y="143222"/>
                      <a:pt x="291131" y="155628"/>
                    </a:cubicBezTo>
                    <a:cubicBezTo>
                      <a:pt x="291240" y="160401"/>
                      <a:pt x="291301" y="162866"/>
                      <a:pt x="291410" y="165544"/>
                    </a:cubicBezTo>
                    <a:cubicBezTo>
                      <a:pt x="292582" y="194247"/>
                      <a:pt x="293183" y="233868"/>
                      <a:pt x="293226" y="281772"/>
                    </a:cubicBezTo>
                    <a:cubicBezTo>
                      <a:pt x="293256" y="318940"/>
                      <a:pt x="293007" y="358852"/>
                      <a:pt x="292528" y="398558"/>
                    </a:cubicBezTo>
                    <a:cubicBezTo>
                      <a:pt x="292388" y="410241"/>
                      <a:pt x="292072" y="435999"/>
                      <a:pt x="291969" y="442842"/>
                    </a:cubicBezTo>
                    <a:lnTo>
                      <a:pt x="154786" y="443960"/>
                    </a:lnTo>
                    <a:lnTo>
                      <a:pt x="157998" y="11881"/>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0" name="Google Shape;3050;p28"/>
            <p:cNvGrpSpPr/>
            <p:nvPr/>
          </p:nvGrpSpPr>
          <p:grpSpPr>
            <a:xfrm>
              <a:off x="1913678" y="4186452"/>
              <a:ext cx="62454" cy="812396"/>
              <a:chOff x="786401" y="5764448"/>
              <a:chExt cx="49304" cy="641348"/>
            </a:xfrm>
          </p:grpSpPr>
          <p:sp>
            <p:nvSpPr>
              <p:cNvPr id="3051" name="Google Shape;3051;p28"/>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52" name="Google Shape;3052;p28"/>
              <p:cNvGrpSpPr/>
              <p:nvPr/>
            </p:nvGrpSpPr>
            <p:grpSpPr>
              <a:xfrm>
                <a:off x="789369" y="5804515"/>
                <a:ext cx="46242" cy="586606"/>
                <a:chOff x="1020856" y="3642832"/>
                <a:chExt cx="29480" cy="373968"/>
              </a:xfrm>
            </p:grpSpPr>
            <p:sp>
              <p:nvSpPr>
                <p:cNvPr id="3053" name="Google Shape;3053;p28"/>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4" name="Google Shape;3054;p28"/>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28"/>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6" name="Google Shape;3056;p28"/>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7" name="Google Shape;3057;p28"/>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8" name="Google Shape;3058;p28"/>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9" name="Google Shape;3059;p28"/>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60" name="Google Shape;3060;p28"/>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3061" name="Google Shape;3061;p28"/>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3062" name="Google Shape;3062;p28"/>
            <p:cNvGrpSpPr/>
            <p:nvPr/>
          </p:nvGrpSpPr>
          <p:grpSpPr>
            <a:xfrm>
              <a:off x="3854957" y="4194780"/>
              <a:ext cx="62454" cy="812396"/>
              <a:chOff x="786401" y="5764448"/>
              <a:chExt cx="49304" cy="641348"/>
            </a:xfrm>
          </p:grpSpPr>
          <p:sp>
            <p:nvSpPr>
              <p:cNvPr id="3063" name="Google Shape;3063;p28"/>
              <p:cNvSpPr/>
              <p:nvPr/>
            </p:nvSpPr>
            <p:spPr>
              <a:xfrm>
                <a:off x="789486" y="5764587"/>
                <a:ext cx="46219" cy="640885"/>
              </a:xfrm>
              <a:custGeom>
                <a:avLst/>
                <a:gdLst/>
                <a:ahLst/>
                <a:cxnLst/>
                <a:rect l="l" t="t" r="r" b="b"/>
                <a:pathLst>
                  <a:path w="29486" h="408858" extrusionOk="0">
                    <a:moveTo>
                      <a:pt x="0" y="0"/>
                    </a:moveTo>
                    <a:lnTo>
                      <a:pt x="29486" y="0"/>
                    </a:lnTo>
                    <a:lnTo>
                      <a:pt x="29486" y="408859"/>
                    </a:lnTo>
                    <a:lnTo>
                      <a:pt x="0" y="408859"/>
                    </a:lnTo>
                    <a:lnTo>
                      <a:pt x="0" y="0"/>
                    </a:ln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64" name="Google Shape;3064;p28"/>
              <p:cNvGrpSpPr/>
              <p:nvPr/>
            </p:nvGrpSpPr>
            <p:grpSpPr>
              <a:xfrm>
                <a:off x="789369" y="5804515"/>
                <a:ext cx="46242" cy="586606"/>
                <a:chOff x="1020856" y="3642832"/>
                <a:chExt cx="29480" cy="373968"/>
              </a:xfrm>
            </p:grpSpPr>
            <p:sp>
              <p:nvSpPr>
                <p:cNvPr id="3065" name="Google Shape;3065;p28"/>
                <p:cNvSpPr/>
                <p:nvPr/>
              </p:nvSpPr>
              <p:spPr>
                <a:xfrm>
                  <a:off x="1020856" y="3642832"/>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6" name="Google Shape;3066;p28"/>
                <p:cNvSpPr/>
                <p:nvPr/>
              </p:nvSpPr>
              <p:spPr>
                <a:xfrm>
                  <a:off x="1020856" y="3697039"/>
                  <a:ext cx="29480" cy="48893"/>
                </a:xfrm>
                <a:custGeom>
                  <a:avLst/>
                  <a:gdLst/>
                  <a:ahLst/>
                  <a:cxnLst/>
                  <a:rect l="l" t="t" r="r" b="b"/>
                  <a:pathLst>
                    <a:path w="29480" h="48893" extrusionOk="0">
                      <a:moveTo>
                        <a:pt x="29481" y="0"/>
                      </a:moveTo>
                      <a:lnTo>
                        <a:pt x="0" y="23609"/>
                      </a:lnTo>
                      <a:lnTo>
                        <a:pt x="0" y="48893"/>
                      </a:lnTo>
                      <a:lnTo>
                        <a:pt x="29481" y="2528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7" name="Google Shape;3067;p28"/>
                <p:cNvSpPr/>
                <p:nvPr/>
              </p:nvSpPr>
              <p:spPr>
                <a:xfrm>
                  <a:off x="1020856" y="3968047"/>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8" name="Google Shape;3068;p28"/>
                <p:cNvSpPr/>
                <p:nvPr/>
              </p:nvSpPr>
              <p:spPr>
                <a:xfrm>
                  <a:off x="1020856" y="3859640"/>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9" name="Google Shape;3069;p28"/>
                <p:cNvSpPr/>
                <p:nvPr/>
              </p:nvSpPr>
              <p:spPr>
                <a:xfrm>
                  <a:off x="1020856" y="3913846"/>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0" name="Google Shape;3070;p28"/>
                <p:cNvSpPr/>
                <p:nvPr/>
              </p:nvSpPr>
              <p:spPr>
                <a:xfrm>
                  <a:off x="1020856" y="38054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1" name="Google Shape;3071;p28"/>
                <p:cNvSpPr/>
                <p:nvPr/>
              </p:nvSpPr>
              <p:spPr>
                <a:xfrm>
                  <a:off x="1020856" y="3751239"/>
                  <a:ext cx="29480" cy="48753"/>
                </a:xfrm>
                <a:custGeom>
                  <a:avLst/>
                  <a:gdLst/>
                  <a:ahLst/>
                  <a:cxnLst/>
                  <a:rect l="l" t="t" r="r" b="b"/>
                  <a:pathLst>
                    <a:path w="29480" h="48753" extrusionOk="0">
                      <a:moveTo>
                        <a:pt x="29481" y="0"/>
                      </a:moveTo>
                      <a:lnTo>
                        <a:pt x="0" y="23609"/>
                      </a:lnTo>
                      <a:lnTo>
                        <a:pt x="0" y="48754"/>
                      </a:lnTo>
                      <a:lnTo>
                        <a:pt x="29481" y="25145"/>
                      </a:lnTo>
                      <a:lnTo>
                        <a:pt x="29481"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72" name="Google Shape;3072;p28"/>
              <p:cNvSpPr/>
              <p:nvPr/>
            </p:nvSpPr>
            <p:spPr>
              <a:xfrm flipH="1">
                <a:off x="82431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sp>
            <p:nvSpPr>
              <p:cNvPr id="3073" name="Google Shape;3073;p28"/>
              <p:cNvSpPr/>
              <p:nvPr/>
            </p:nvSpPr>
            <p:spPr>
              <a:xfrm flipH="1">
                <a:off x="786401" y="5764448"/>
                <a:ext cx="11225" cy="641348"/>
              </a:xfrm>
              <a:custGeom>
                <a:avLst/>
                <a:gdLst/>
                <a:ahLst/>
                <a:cxnLst/>
                <a:rect l="l" t="t" r="r" b="b"/>
                <a:pathLst>
                  <a:path w="11225" h="641348" extrusionOk="0">
                    <a:moveTo>
                      <a:pt x="11225" y="0"/>
                    </a:moveTo>
                    <a:lnTo>
                      <a:pt x="0" y="0"/>
                    </a:lnTo>
                    <a:lnTo>
                      <a:pt x="0" y="641348"/>
                    </a:lnTo>
                    <a:lnTo>
                      <a:pt x="11225" y="641348"/>
                    </a:ln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3074" name="Google Shape;3074;p28"/>
            <p:cNvGrpSpPr/>
            <p:nvPr/>
          </p:nvGrpSpPr>
          <p:grpSpPr>
            <a:xfrm>
              <a:off x="1699672" y="3041583"/>
              <a:ext cx="2314919" cy="1306720"/>
              <a:chOff x="3791763" y="4307961"/>
              <a:chExt cx="2314919" cy="1306720"/>
            </a:xfrm>
          </p:grpSpPr>
          <p:sp>
            <p:nvSpPr>
              <p:cNvPr id="3075" name="Google Shape;3075;p28"/>
              <p:cNvSpPr/>
              <p:nvPr/>
            </p:nvSpPr>
            <p:spPr>
              <a:xfrm>
                <a:off x="5307351" y="4994977"/>
                <a:ext cx="799331" cy="537027"/>
              </a:xfrm>
              <a:custGeom>
                <a:avLst/>
                <a:gdLst/>
                <a:ahLst/>
                <a:cxnLst/>
                <a:rect l="l" t="t" r="r" b="b"/>
                <a:pathLst>
                  <a:path w="509940" h="342601" extrusionOk="0">
                    <a:moveTo>
                      <a:pt x="48649" y="35"/>
                    </a:moveTo>
                    <a:cubicBezTo>
                      <a:pt x="30414" y="-675"/>
                      <a:pt x="12677" y="9429"/>
                      <a:pt x="4431" y="26983"/>
                    </a:cubicBezTo>
                    <a:cubicBezTo>
                      <a:pt x="-6559" y="50386"/>
                      <a:pt x="3611" y="78233"/>
                      <a:pt x="27014" y="89223"/>
                    </a:cubicBezTo>
                    <a:cubicBezTo>
                      <a:pt x="67819" y="108442"/>
                      <a:pt x="107592" y="129318"/>
                      <a:pt x="146563" y="152034"/>
                    </a:cubicBezTo>
                    <a:cubicBezTo>
                      <a:pt x="207261" y="187417"/>
                      <a:pt x="265942" y="226327"/>
                      <a:pt x="324739" y="264746"/>
                    </a:cubicBezTo>
                    <a:cubicBezTo>
                      <a:pt x="361051" y="288470"/>
                      <a:pt x="397569" y="311787"/>
                      <a:pt x="434233" y="334959"/>
                    </a:cubicBezTo>
                    <a:cubicBezTo>
                      <a:pt x="457350" y="349495"/>
                      <a:pt x="487820" y="342707"/>
                      <a:pt x="502351" y="319590"/>
                    </a:cubicBezTo>
                    <a:cubicBezTo>
                      <a:pt x="516887" y="296467"/>
                      <a:pt x="509916" y="265809"/>
                      <a:pt x="486794" y="251278"/>
                    </a:cubicBezTo>
                    <a:cubicBezTo>
                      <a:pt x="349082" y="165132"/>
                      <a:pt x="214146" y="73472"/>
                      <a:pt x="66671" y="4401"/>
                    </a:cubicBezTo>
                    <a:cubicBezTo>
                      <a:pt x="60824" y="1656"/>
                      <a:pt x="54727" y="278"/>
                      <a:pt x="48649" y="35"/>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6" name="Google Shape;3076;p28"/>
              <p:cNvSpPr/>
              <p:nvPr/>
            </p:nvSpPr>
            <p:spPr>
              <a:xfrm>
                <a:off x="4439380" y="4307961"/>
                <a:ext cx="1093585" cy="583557"/>
              </a:xfrm>
              <a:custGeom>
                <a:avLst/>
                <a:gdLst/>
                <a:ahLst/>
                <a:cxnLst/>
                <a:rect l="l" t="t" r="r" b="b"/>
                <a:pathLst>
                  <a:path w="697662" h="372285" extrusionOk="0">
                    <a:moveTo>
                      <a:pt x="351690" y="246"/>
                    </a:moveTo>
                    <a:cubicBezTo>
                      <a:pt x="334470" y="1619"/>
                      <a:pt x="318245" y="9118"/>
                      <a:pt x="303683" y="18839"/>
                    </a:cubicBezTo>
                    <a:cubicBezTo>
                      <a:pt x="283354" y="32417"/>
                      <a:pt x="266006" y="49795"/>
                      <a:pt x="248275" y="66469"/>
                    </a:cubicBezTo>
                    <a:cubicBezTo>
                      <a:pt x="220215" y="92847"/>
                      <a:pt x="188112" y="114932"/>
                      <a:pt x="157380" y="138006"/>
                    </a:cubicBezTo>
                    <a:cubicBezTo>
                      <a:pt x="99555" y="181434"/>
                      <a:pt x="41784" y="227965"/>
                      <a:pt x="5958" y="292088"/>
                    </a:cubicBezTo>
                    <a:cubicBezTo>
                      <a:pt x="-6654" y="314664"/>
                      <a:pt x="1410" y="343045"/>
                      <a:pt x="23980" y="355657"/>
                    </a:cubicBezTo>
                    <a:cubicBezTo>
                      <a:pt x="46557" y="368269"/>
                      <a:pt x="75132" y="360205"/>
                      <a:pt x="87738" y="337629"/>
                    </a:cubicBezTo>
                    <a:cubicBezTo>
                      <a:pt x="107272" y="302653"/>
                      <a:pt x="136510" y="274764"/>
                      <a:pt x="167248" y="249582"/>
                    </a:cubicBezTo>
                    <a:cubicBezTo>
                      <a:pt x="203426" y="219950"/>
                      <a:pt x="242039" y="193615"/>
                      <a:pt x="278824" y="164760"/>
                    </a:cubicBezTo>
                    <a:cubicBezTo>
                      <a:pt x="297624" y="150017"/>
                      <a:pt x="315099" y="133956"/>
                      <a:pt x="332903" y="118083"/>
                    </a:cubicBezTo>
                    <a:cubicBezTo>
                      <a:pt x="339770" y="111962"/>
                      <a:pt x="346741" y="106036"/>
                      <a:pt x="354344" y="100814"/>
                    </a:cubicBezTo>
                    <a:cubicBezTo>
                      <a:pt x="366901" y="110936"/>
                      <a:pt x="378056" y="123032"/>
                      <a:pt x="389259" y="134399"/>
                    </a:cubicBezTo>
                    <a:cubicBezTo>
                      <a:pt x="393819" y="139026"/>
                      <a:pt x="398373" y="143641"/>
                      <a:pt x="403304" y="147873"/>
                    </a:cubicBezTo>
                    <a:cubicBezTo>
                      <a:pt x="406285" y="150430"/>
                      <a:pt x="409588" y="152537"/>
                      <a:pt x="412030" y="155652"/>
                    </a:cubicBezTo>
                    <a:cubicBezTo>
                      <a:pt x="420215" y="166108"/>
                      <a:pt x="426305" y="178088"/>
                      <a:pt x="434612" y="188484"/>
                    </a:cubicBezTo>
                    <a:cubicBezTo>
                      <a:pt x="442646" y="198533"/>
                      <a:pt x="451960" y="207277"/>
                      <a:pt x="461372" y="215997"/>
                    </a:cubicBezTo>
                    <a:cubicBezTo>
                      <a:pt x="473608" y="227334"/>
                      <a:pt x="486177" y="238088"/>
                      <a:pt x="498941" y="248823"/>
                    </a:cubicBezTo>
                    <a:cubicBezTo>
                      <a:pt x="537773" y="281498"/>
                      <a:pt x="577788" y="313140"/>
                      <a:pt x="609187" y="353380"/>
                    </a:cubicBezTo>
                    <a:cubicBezTo>
                      <a:pt x="626038" y="374876"/>
                      <a:pt x="657146" y="378574"/>
                      <a:pt x="678641" y="361730"/>
                    </a:cubicBezTo>
                    <a:cubicBezTo>
                      <a:pt x="700136" y="344885"/>
                      <a:pt x="704023" y="313771"/>
                      <a:pt x="687179" y="292276"/>
                    </a:cubicBezTo>
                    <a:cubicBezTo>
                      <a:pt x="661366" y="259462"/>
                      <a:pt x="631138" y="231323"/>
                      <a:pt x="599320" y="204423"/>
                    </a:cubicBezTo>
                    <a:cubicBezTo>
                      <a:pt x="580017" y="188101"/>
                      <a:pt x="560300" y="172283"/>
                      <a:pt x="541258" y="155652"/>
                    </a:cubicBezTo>
                    <a:cubicBezTo>
                      <a:pt x="532830" y="148292"/>
                      <a:pt x="524055" y="140878"/>
                      <a:pt x="516210" y="132881"/>
                    </a:cubicBezTo>
                    <a:cubicBezTo>
                      <a:pt x="505116" y="121587"/>
                      <a:pt x="498048" y="107044"/>
                      <a:pt x="488126" y="94742"/>
                    </a:cubicBezTo>
                    <a:cubicBezTo>
                      <a:pt x="478447" y="82749"/>
                      <a:pt x="466096" y="73568"/>
                      <a:pt x="455300" y="62674"/>
                    </a:cubicBezTo>
                    <a:cubicBezTo>
                      <a:pt x="431952" y="39126"/>
                      <a:pt x="403674" y="7181"/>
                      <a:pt x="369336" y="1005"/>
                    </a:cubicBezTo>
                    <a:cubicBezTo>
                      <a:pt x="363404" y="-64"/>
                      <a:pt x="357428" y="-215"/>
                      <a:pt x="351690" y="246"/>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7" name="Google Shape;3077;p28"/>
              <p:cNvSpPr/>
              <p:nvPr/>
            </p:nvSpPr>
            <p:spPr>
              <a:xfrm>
                <a:off x="3791763" y="5049415"/>
                <a:ext cx="847220" cy="565266"/>
              </a:xfrm>
              <a:custGeom>
                <a:avLst/>
                <a:gdLst/>
                <a:ahLst/>
                <a:cxnLst/>
                <a:rect l="l" t="t" r="r" b="b"/>
                <a:pathLst>
                  <a:path w="540491" h="360616" extrusionOk="0">
                    <a:moveTo>
                      <a:pt x="484279" y="441"/>
                    </a:moveTo>
                    <a:cubicBezTo>
                      <a:pt x="477909" y="1297"/>
                      <a:pt x="471746" y="3416"/>
                      <a:pt x="465874" y="6889"/>
                    </a:cubicBezTo>
                    <a:cubicBezTo>
                      <a:pt x="441883" y="21153"/>
                      <a:pt x="417801" y="35307"/>
                      <a:pt x="393385" y="48824"/>
                    </a:cubicBezTo>
                    <a:cubicBezTo>
                      <a:pt x="264988" y="119911"/>
                      <a:pt x="131078" y="183833"/>
                      <a:pt x="17097" y="277672"/>
                    </a:cubicBezTo>
                    <a:cubicBezTo>
                      <a:pt x="-2880" y="294085"/>
                      <a:pt x="-5771" y="323542"/>
                      <a:pt x="10648" y="343519"/>
                    </a:cubicBezTo>
                    <a:cubicBezTo>
                      <a:pt x="27062" y="363496"/>
                      <a:pt x="56518" y="366387"/>
                      <a:pt x="76489" y="349968"/>
                    </a:cubicBezTo>
                    <a:cubicBezTo>
                      <a:pt x="157887" y="283216"/>
                      <a:pt x="251235" y="234699"/>
                      <a:pt x="344236" y="186401"/>
                    </a:cubicBezTo>
                    <a:cubicBezTo>
                      <a:pt x="402305" y="156247"/>
                      <a:pt x="459772" y="125297"/>
                      <a:pt x="516158" y="92094"/>
                    </a:cubicBezTo>
                    <a:cubicBezTo>
                      <a:pt x="539657" y="78183"/>
                      <a:pt x="547521" y="47852"/>
                      <a:pt x="533616" y="24347"/>
                    </a:cubicBezTo>
                    <a:cubicBezTo>
                      <a:pt x="523184" y="6719"/>
                      <a:pt x="503376" y="-2140"/>
                      <a:pt x="484279" y="441"/>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078" name="Google Shape;3078;p28"/>
          <p:cNvGrpSpPr/>
          <p:nvPr/>
        </p:nvGrpSpPr>
        <p:grpSpPr>
          <a:xfrm>
            <a:off x="180126" y="4698510"/>
            <a:ext cx="1878632" cy="1985409"/>
            <a:chOff x="8169479" y="1905731"/>
            <a:chExt cx="1938933" cy="2049137"/>
          </a:xfrm>
        </p:grpSpPr>
        <p:sp>
          <p:nvSpPr>
            <p:cNvPr id="3079" name="Google Shape;3079;p28"/>
            <p:cNvSpPr/>
            <p:nvPr/>
          </p:nvSpPr>
          <p:spPr>
            <a:xfrm>
              <a:off x="8400140" y="1982893"/>
              <a:ext cx="1551839" cy="1962924"/>
            </a:xfrm>
            <a:custGeom>
              <a:avLst/>
              <a:gdLst/>
              <a:ahLst/>
              <a:cxnLst/>
              <a:rect l="l" t="t" r="r" b="b"/>
              <a:pathLst>
                <a:path w="990009" h="1252264" extrusionOk="0">
                  <a:moveTo>
                    <a:pt x="22407" y="11519"/>
                  </a:moveTo>
                  <a:lnTo>
                    <a:pt x="185749" y="0"/>
                  </a:lnTo>
                  <a:lnTo>
                    <a:pt x="217020" y="353687"/>
                  </a:lnTo>
                  <a:lnTo>
                    <a:pt x="678446" y="111352"/>
                  </a:lnTo>
                  <a:lnTo>
                    <a:pt x="990010" y="521467"/>
                  </a:lnTo>
                  <a:cubicBezTo>
                    <a:pt x="990010" y="521467"/>
                    <a:pt x="947505" y="1001905"/>
                    <a:pt x="937850" y="1178211"/>
                  </a:cubicBezTo>
                  <a:cubicBezTo>
                    <a:pt x="934936" y="1231804"/>
                    <a:pt x="897713" y="1221694"/>
                    <a:pt x="897713" y="1221694"/>
                  </a:cubicBezTo>
                  <a:cubicBezTo>
                    <a:pt x="897713" y="1221694"/>
                    <a:pt x="816892" y="1227906"/>
                    <a:pt x="701824" y="1232247"/>
                  </a:cubicBezTo>
                  <a:cubicBezTo>
                    <a:pt x="611470" y="1235654"/>
                    <a:pt x="498527" y="1236783"/>
                    <a:pt x="397547" y="1240390"/>
                  </a:cubicBezTo>
                  <a:cubicBezTo>
                    <a:pt x="269362" y="1244975"/>
                    <a:pt x="153201" y="1262238"/>
                    <a:pt x="106264" y="1244252"/>
                  </a:cubicBezTo>
                  <a:cubicBezTo>
                    <a:pt x="53679" y="1224098"/>
                    <a:pt x="68252" y="1085209"/>
                    <a:pt x="47789" y="932476"/>
                  </a:cubicBezTo>
                  <a:cubicBezTo>
                    <a:pt x="37709" y="857442"/>
                    <a:pt x="20221" y="754858"/>
                    <a:pt x="13541" y="694719"/>
                  </a:cubicBezTo>
                  <a:cubicBezTo>
                    <a:pt x="-6618" y="512158"/>
                    <a:pt x="1701" y="476758"/>
                    <a:pt x="1701" y="476758"/>
                  </a:cubicBezTo>
                  <a:lnTo>
                    <a:pt x="48578" y="445432"/>
                  </a:lnTo>
                  <a:cubicBezTo>
                    <a:pt x="48578" y="445432"/>
                    <a:pt x="31029" y="336053"/>
                    <a:pt x="24471" y="227573"/>
                  </a:cubicBezTo>
                  <a:cubicBezTo>
                    <a:pt x="17974" y="119094"/>
                    <a:pt x="22407" y="11519"/>
                    <a:pt x="22407" y="11519"/>
                  </a:cubicBezTo>
                  <a:close/>
                </a:path>
              </a:pathLst>
            </a:custGeom>
            <a:solidFill>
              <a:srgbClr val="AC6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0" name="Google Shape;3080;p28"/>
            <p:cNvSpPr/>
            <p:nvPr/>
          </p:nvSpPr>
          <p:spPr>
            <a:xfrm>
              <a:off x="8462625" y="1980178"/>
              <a:ext cx="1549174" cy="1891979"/>
            </a:xfrm>
            <a:custGeom>
              <a:avLst/>
              <a:gdLst/>
              <a:ahLst/>
              <a:cxnLst/>
              <a:rect l="l" t="t" r="r" b="b"/>
              <a:pathLst>
                <a:path w="988309" h="1207004" extrusionOk="0">
                  <a:moveTo>
                    <a:pt x="20766" y="11519"/>
                  </a:moveTo>
                  <a:lnTo>
                    <a:pt x="184048" y="0"/>
                  </a:lnTo>
                  <a:lnTo>
                    <a:pt x="215320" y="353687"/>
                  </a:lnTo>
                  <a:lnTo>
                    <a:pt x="676745" y="111352"/>
                  </a:lnTo>
                  <a:lnTo>
                    <a:pt x="988309" y="521467"/>
                  </a:lnTo>
                  <a:lnTo>
                    <a:pt x="891033" y="1186882"/>
                  </a:lnTo>
                  <a:lnTo>
                    <a:pt x="80639" y="1207005"/>
                  </a:lnTo>
                  <a:lnTo>
                    <a:pt x="0" y="476758"/>
                  </a:lnTo>
                  <a:lnTo>
                    <a:pt x="46877" y="445431"/>
                  </a:lnTo>
                  <a:lnTo>
                    <a:pt x="20766" y="11519"/>
                  </a:lnTo>
                  <a:close/>
                </a:path>
              </a:pathLst>
            </a:custGeom>
            <a:solidFill>
              <a:srgbClr val="BC7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1" name="Google Shape;3081;p28"/>
            <p:cNvPicPr preferRelativeResize="0"/>
            <p:nvPr/>
          </p:nvPicPr>
          <p:blipFill rotWithShape="1">
            <a:blip r:embed="rId3">
              <a:alphaModFix amt="70000"/>
            </a:blip>
            <a:srcRect l="19239" t="905" r="20844" b="1713"/>
            <a:stretch/>
          </p:blipFill>
          <p:spPr>
            <a:xfrm rot="-111687">
              <a:off x="8410525" y="1964243"/>
              <a:ext cx="1612741" cy="1964950"/>
            </a:xfrm>
            <a:custGeom>
              <a:avLst/>
              <a:gdLst/>
              <a:ahLst/>
              <a:cxnLst/>
              <a:rect l="l" t="t" r="r" b="b"/>
              <a:pathLst>
                <a:path w="1611890" h="1963913" extrusionOk="0">
                  <a:moveTo>
                    <a:pt x="378035" y="0"/>
                  </a:moveTo>
                  <a:lnTo>
                    <a:pt x="407204" y="528629"/>
                  </a:lnTo>
                  <a:lnTo>
                    <a:pt x="1084822" y="200861"/>
                  </a:lnTo>
                  <a:lnTo>
                    <a:pt x="1099721" y="221880"/>
                  </a:lnTo>
                  <a:lnTo>
                    <a:pt x="1144696" y="200125"/>
                  </a:lnTo>
                  <a:lnTo>
                    <a:pt x="1611890" y="859248"/>
                  </a:lnTo>
                  <a:lnTo>
                    <a:pt x="1447055" y="1774293"/>
                  </a:lnTo>
                  <a:lnTo>
                    <a:pt x="1441485" y="1829902"/>
                  </a:lnTo>
                  <a:cubicBezTo>
                    <a:pt x="1439480" y="1850558"/>
                    <a:pt x="1437701" y="1869659"/>
                    <a:pt x="1436183" y="1886903"/>
                  </a:cubicBezTo>
                  <a:cubicBezTo>
                    <a:pt x="1428835" y="1970773"/>
                    <a:pt x="1371002" y="1952992"/>
                    <a:pt x="1371002" y="1952992"/>
                  </a:cubicBezTo>
                  <a:cubicBezTo>
                    <a:pt x="1371002" y="1952992"/>
                    <a:pt x="1243971" y="1958541"/>
                    <a:pt x="1063346" y="1959379"/>
                  </a:cubicBezTo>
                  <a:cubicBezTo>
                    <a:pt x="921515" y="1960034"/>
                    <a:pt x="744388" y="1955947"/>
                    <a:pt x="585887" y="1956366"/>
                  </a:cubicBezTo>
                  <a:cubicBezTo>
                    <a:pt x="384686" y="1956906"/>
                    <a:pt x="201676" y="1977948"/>
                    <a:pt x="129023" y="1947315"/>
                  </a:cubicBezTo>
                  <a:cubicBezTo>
                    <a:pt x="47626" y="1912991"/>
                    <a:pt x="77676" y="1696001"/>
                    <a:pt x="53515" y="1455490"/>
                  </a:cubicBezTo>
                  <a:cubicBezTo>
                    <a:pt x="41603" y="1337330"/>
                    <a:pt x="19506" y="1175596"/>
                    <a:pt x="12152" y="1080966"/>
                  </a:cubicBezTo>
                  <a:cubicBezTo>
                    <a:pt x="-9985" y="793706"/>
                    <a:pt x="4892" y="738639"/>
                    <a:pt x="4892" y="738639"/>
                  </a:cubicBezTo>
                  <a:lnTo>
                    <a:pt x="80010" y="691957"/>
                  </a:lnTo>
                  <a:cubicBezTo>
                    <a:pt x="80010" y="691957"/>
                    <a:pt x="58169" y="519566"/>
                    <a:pt x="53513" y="349155"/>
                  </a:cubicBezTo>
                  <a:cubicBezTo>
                    <a:pt x="48953" y="178747"/>
                    <a:pt x="61481" y="10324"/>
                    <a:pt x="61481" y="10324"/>
                  </a:cubicBezTo>
                  <a:lnTo>
                    <a:pt x="318161" y="736"/>
                  </a:lnTo>
                  <a:lnTo>
                    <a:pt x="318244" y="2235"/>
                  </a:lnTo>
                  <a:close/>
                </a:path>
              </a:pathLst>
            </a:custGeom>
            <a:noFill/>
            <a:ln>
              <a:noFill/>
            </a:ln>
          </p:spPr>
        </p:pic>
        <p:sp>
          <p:nvSpPr>
            <p:cNvPr id="3082" name="Google Shape;3082;p28"/>
            <p:cNvSpPr/>
            <p:nvPr/>
          </p:nvSpPr>
          <p:spPr>
            <a:xfrm>
              <a:off x="9423311" y="2655542"/>
              <a:ext cx="112700" cy="131331"/>
            </a:xfrm>
            <a:custGeom>
              <a:avLst/>
              <a:gdLst/>
              <a:ahLst/>
              <a:cxnLst/>
              <a:rect l="l" t="t" r="r" b="b"/>
              <a:pathLst>
                <a:path w="71898" h="83784" extrusionOk="0">
                  <a:moveTo>
                    <a:pt x="43477" y="36"/>
                  </a:moveTo>
                  <a:cubicBezTo>
                    <a:pt x="39712" y="230"/>
                    <a:pt x="35886" y="1262"/>
                    <a:pt x="32182" y="3108"/>
                  </a:cubicBezTo>
                  <a:cubicBezTo>
                    <a:pt x="16941" y="10711"/>
                    <a:pt x="12205" y="28399"/>
                    <a:pt x="23924" y="45857"/>
                  </a:cubicBezTo>
                  <a:cubicBezTo>
                    <a:pt x="25564" y="48267"/>
                    <a:pt x="28782" y="48868"/>
                    <a:pt x="31211" y="47253"/>
                  </a:cubicBezTo>
                  <a:cubicBezTo>
                    <a:pt x="33579" y="45638"/>
                    <a:pt x="34368" y="42395"/>
                    <a:pt x="32729" y="39985"/>
                  </a:cubicBezTo>
                  <a:cubicBezTo>
                    <a:pt x="24531" y="27786"/>
                    <a:pt x="27204" y="17245"/>
                    <a:pt x="36797" y="12465"/>
                  </a:cubicBezTo>
                  <a:cubicBezTo>
                    <a:pt x="46088" y="7814"/>
                    <a:pt x="56410" y="11336"/>
                    <a:pt x="60114" y="22527"/>
                  </a:cubicBezTo>
                  <a:cubicBezTo>
                    <a:pt x="64426" y="35503"/>
                    <a:pt x="58050" y="54151"/>
                    <a:pt x="45966" y="65269"/>
                  </a:cubicBezTo>
                  <a:cubicBezTo>
                    <a:pt x="33579" y="76709"/>
                    <a:pt x="20220" y="76309"/>
                    <a:pt x="9533" y="61498"/>
                  </a:cubicBezTo>
                  <a:cubicBezTo>
                    <a:pt x="7833" y="59149"/>
                    <a:pt x="4494" y="58681"/>
                    <a:pt x="2125" y="60381"/>
                  </a:cubicBezTo>
                  <a:cubicBezTo>
                    <a:pt x="-243" y="62081"/>
                    <a:pt x="-668" y="65294"/>
                    <a:pt x="1032" y="67650"/>
                  </a:cubicBezTo>
                  <a:cubicBezTo>
                    <a:pt x="15666" y="87888"/>
                    <a:pt x="36312" y="88429"/>
                    <a:pt x="53132" y="72957"/>
                  </a:cubicBezTo>
                  <a:cubicBezTo>
                    <a:pt x="68008" y="59228"/>
                    <a:pt x="75720" y="36536"/>
                    <a:pt x="70012" y="19315"/>
                  </a:cubicBezTo>
                  <a:cubicBezTo>
                    <a:pt x="65640" y="6156"/>
                    <a:pt x="54892" y="-553"/>
                    <a:pt x="43477" y="3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3" name="Google Shape;3083;p28"/>
            <p:cNvSpPr/>
            <p:nvPr/>
          </p:nvSpPr>
          <p:spPr>
            <a:xfrm>
              <a:off x="8888673" y="2657693"/>
              <a:ext cx="118646" cy="127944"/>
            </a:xfrm>
            <a:custGeom>
              <a:avLst/>
              <a:gdLst/>
              <a:ahLst/>
              <a:cxnLst/>
              <a:rect l="l" t="t" r="r" b="b"/>
              <a:pathLst>
                <a:path w="75691" h="81623" extrusionOk="0">
                  <a:moveTo>
                    <a:pt x="24896" y="61"/>
                  </a:moveTo>
                  <a:cubicBezTo>
                    <a:pt x="13480" y="821"/>
                    <a:pt x="3461" y="8696"/>
                    <a:pt x="728" y="22273"/>
                  </a:cubicBezTo>
                  <a:cubicBezTo>
                    <a:pt x="-2916" y="40047"/>
                    <a:pt x="7468" y="61664"/>
                    <a:pt x="23924" y="73541"/>
                  </a:cubicBezTo>
                  <a:cubicBezTo>
                    <a:pt x="42384" y="86924"/>
                    <a:pt x="62908" y="84046"/>
                    <a:pt x="75052" y="62222"/>
                  </a:cubicBezTo>
                  <a:cubicBezTo>
                    <a:pt x="76448" y="59690"/>
                    <a:pt x="75477" y="56508"/>
                    <a:pt x="72927" y="55100"/>
                  </a:cubicBezTo>
                  <a:cubicBezTo>
                    <a:pt x="70376" y="53691"/>
                    <a:pt x="67219" y="54523"/>
                    <a:pt x="65822" y="57055"/>
                  </a:cubicBezTo>
                  <a:cubicBezTo>
                    <a:pt x="56896" y="73025"/>
                    <a:pt x="43719" y="74913"/>
                    <a:pt x="30057" y="65022"/>
                  </a:cubicBezTo>
                  <a:cubicBezTo>
                    <a:pt x="16759" y="55397"/>
                    <a:pt x="8319" y="37758"/>
                    <a:pt x="11051" y="24368"/>
                  </a:cubicBezTo>
                  <a:cubicBezTo>
                    <a:pt x="13419" y="12819"/>
                    <a:pt x="23134" y="8137"/>
                    <a:pt x="32971" y="11653"/>
                  </a:cubicBezTo>
                  <a:cubicBezTo>
                    <a:pt x="43051" y="15266"/>
                    <a:pt x="46938" y="25395"/>
                    <a:pt x="40258" y="38474"/>
                  </a:cubicBezTo>
                  <a:cubicBezTo>
                    <a:pt x="38922" y="41061"/>
                    <a:pt x="40015" y="44139"/>
                    <a:pt x="42626" y="45463"/>
                  </a:cubicBezTo>
                  <a:cubicBezTo>
                    <a:pt x="45176" y="46781"/>
                    <a:pt x="48273" y="45809"/>
                    <a:pt x="49609" y="43229"/>
                  </a:cubicBezTo>
                  <a:cubicBezTo>
                    <a:pt x="59143" y="24508"/>
                    <a:pt x="52524" y="7488"/>
                    <a:pt x="36494" y="1737"/>
                  </a:cubicBezTo>
                  <a:cubicBezTo>
                    <a:pt x="32547" y="341"/>
                    <a:pt x="28660" y="-193"/>
                    <a:pt x="24896" y="61"/>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4" name="Google Shape;3084;p28"/>
            <p:cNvSpPr/>
            <p:nvPr/>
          </p:nvSpPr>
          <p:spPr>
            <a:xfrm>
              <a:off x="9411823" y="2862987"/>
              <a:ext cx="195956" cy="91464"/>
            </a:xfrm>
            <a:custGeom>
              <a:avLst/>
              <a:gdLst/>
              <a:ahLst/>
              <a:cxnLst/>
              <a:rect l="l" t="t" r="r" b="b"/>
              <a:pathLst>
                <a:path w="125012" h="58350" extrusionOk="0">
                  <a:moveTo>
                    <a:pt x="102900" y="219"/>
                  </a:moveTo>
                  <a:cubicBezTo>
                    <a:pt x="95917" y="-844"/>
                    <a:pt x="88388" y="1937"/>
                    <a:pt x="81951" y="9163"/>
                  </a:cubicBezTo>
                  <a:cubicBezTo>
                    <a:pt x="80008" y="11325"/>
                    <a:pt x="80190" y="14634"/>
                    <a:pt x="82376" y="16565"/>
                  </a:cubicBezTo>
                  <a:cubicBezTo>
                    <a:pt x="84562" y="18496"/>
                    <a:pt x="87841" y="18308"/>
                    <a:pt x="89784" y="16146"/>
                  </a:cubicBezTo>
                  <a:cubicBezTo>
                    <a:pt x="97435" y="7554"/>
                    <a:pt x="106361" y="9442"/>
                    <a:pt x="111705" y="18939"/>
                  </a:cubicBezTo>
                  <a:cubicBezTo>
                    <a:pt x="117352" y="28880"/>
                    <a:pt x="114741" y="39706"/>
                    <a:pt x="103447" y="44364"/>
                  </a:cubicBezTo>
                  <a:cubicBezTo>
                    <a:pt x="97253" y="46938"/>
                    <a:pt x="87962" y="43695"/>
                    <a:pt x="63917" y="31794"/>
                  </a:cubicBezTo>
                  <a:cubicBezTo>
                    <a:pt x="62642" y="31163"/>
                    <a:pt x="62034" y="30908"/>
                    <a:pt x="61305" y="30537"/>
                  </a:cubicBezTo>
                  <a:cubicBezTo>
                    <a:pt x="32038" y="16104"/>
                    <a:pt x="18193" y="12661"/>
                    <a:pt x="7081" y="23129"/>
                  </a:cubicBezTo>
                  <a:cubicBezTo>
                    <a:pt x="2223" y="27696"/>
                    <a:pt x="-570" y="35529"/>
                    <a:pt x="98" y="42548"/>
                  </a:cubicBezTo>
                  <a:cubicBezTo>
                    <a:pt x="887" y="51328"/>
                    <a:pt x="6899" y="57583"/>
                    <a:pt x="16857" y="58336"/>
                  </a:cubicBezTo>
                  <a:cubicBezTo>
                    <a:pt x="19772" y="58554"/>
                    <a:pt x="22201" y="56338"/>
                    <a:pt x="22444" y="53447"/>
                  </a:cubicBezTo>
                  <a:cubicBezTo>
                    <a:pt x="22686" y="50551"/>
                    <a:pt x="20440" y="48074"/>
                    <a:pt x="17586" y="47855"/>
                  </a:cubicBezTo>
                  <a:cubicBezTo>
                    <a:pt x="12849" y="47503"/>
                    <a:pt x="10907" y="45347"/>
                    <a:pt x="10542" y="41570"/>
                  </a:cubicBezTo>
                  <a:cubicBezTo>
                    <a:pt x="10239" y="37733"/>
                    <a:pt x="11878" y="32996"/>
                    <a:pt x="14367" y="30677"/>
                  </a:cubicBezTo>
                  <a:cubicBezTo>
                    <a:pt x="20561" y="24841"/>
                    <a:pt x="32038" y="27738"/>
                    <a:pt x="56691" y="39894"/>
                  </a:cubicBezTo>
                  <a:cubicBezTo>
                    <a:pt x="57420" y="40265"/>
                    <a:pt x="57905" y="40526"/>
                    <a:pt x="59180" y="41152"/>
                  </a:cubicBezTo>
                  <a:cubicBezTo>
                    <a:pt x="87112" y="54996"/>
                    <a:pt x="96828" y="58512"/>
                    <a:pt x="107394" y="54146"/>
                  </a:cubicBezTo>
                  <a:cubicBezTo>
                    <a:pt x="124942" y="46871"/>
                    <a:pt x="129314" y="28831"/>
                    <a:pt x="120813" y="13772"/>
                  </a:cubicBezTo>
                  <a:cubicBezTo>
                    <a:pt x="116441" y="6127"/>
                    <a:pt x="109944" y="1288"/>
                    <a:pt x="102900" y="219"/>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5" name="Google Shape;3085;p28"/>
            <p:cNvSpPr/>
            <p:nvPr/>
          </p:nvSpPr>
          <p:spPr>
            <a:xfrm>
              <a:off x="8841633" y="2872731"/>
              <a:ext cx="197213" cy="87062"/>
            </a:xfrm>
            <a:custGeom>
              <a:avLst/>
              <a:gdLst/>
              <a:ahLst/>
              <a:cxnLst/>
              <a:rect l="l" t="t" r="r" b="b"/>
              <a:pathLst>
                <a:path w="125814" h="55542" extrusionOk="0">
                  <a:moveTo>
                    <a:pt x="18693" y="716"/>
                  </a:moveTo>
                  <a:cubicBezTo>
                    <a:pt x="11832" y="2599"/>
                    <a:pt x="6002" y="8118"/>
                    <a:pt x="2602" y="16219"/>
                  </a:cubicBezTo>
                  <a:cubicBezTo>
                    <a:pt x="-4078" y="32182"/>
                    <a:pt x="2177" y="49488"/>
                    <a:pt x="20515" y="54637"/>
                  </a:cubicBezTo>
                  <a:cubicBezTo>
                    <a:pt x="31506" y="57734"/>
                    <a:pt x="40735" y="53211"/>
                    <a:pt x="67028" y="36057"/>
                  </a:cubicBezTo>
                  <a:cubicBezTo>
                    <a:pt x="68242" y="35267"/>
                    <a:pt x="69214" y="34666"/>
                    <a:pt x="70064" y="34102"/>
                  </a:cubicBezTo>
                  <a:cubicBezTo>
                    <a:pt x="92470" y="19577"/>
                    <a:pt x="103583" y="15411"/>
                    <a:pt x="110323" y="20409"/>
                  </a:cubicBezTo>
                  <a:cubicBezTo>
                    <a:pt x="113055" y="22424"/>
                    <a:pt x="115241" y="26894"/>
                    <a:pt x="115362" y="30750"/>
                  </a:cubicBezTo>
                  <a:cubicBezTo>
                    <a:pt x="115423" y="34545"/>
                    <a:pt x="113723" y="36961"/>
                    <a:pt x="109047" y="37872"/>
                  </a:cubicBezTo>
                  <a:cubicBezTo>
                    <a:pt x="106193" y="38431"/>
                    <a:pt x="104311" y="41175"/>
                    <a:pt x="104858" y="44017"/>
                  </a:cubicBezTo>
                  <a:cubicBezTo>
                    <a:pt x="105404" y="46865"/>
                    <a:pt x="108198" y="48632"/>
                    <a:pt x="110991" y="48073"/>
                  </a:cubicBezTo>
                  <a:cubicBezTo>
                    <a:pt x="120828" y="46155"/>
                    <a:pt x="126050" y="39281"/>
                    <a:pt x="125806" y="30470"/>
                  </a:cubicBezTo>
                  <a:cubicBezTo>
                    <a:pt x="125625" y="23420"/>
                    <a:pt x="121799" y="15988"/>
                    <a:pt x="116456" y="12029"/>
                  </a:cubicBezTo>
                  <a:cubicBezTo>
                    <a:pt x="104311" y="3036"/>
                    <a:pt x="90952" y="8033"/>
                    <a:pt x="64356" y="25303"/>
                  </a:cubicBezTo>
                  <a:cubicBezTo>
                    <a:pt x="63506" y="25873"/>
                    <a:pt x="62535" y="26463"/>
                    <a:pt x="61259" y="27258"/>
                  </a:cubicBezTo>
                  <a:cubicBezTo>
                    <a:pt x="38731" y="42008"/>
                    <a:pt x="29927" y="46404"/>
                    <a:pt x="23429" y="44576"/>
                  </a:cubicBezTo>
                  <a:cubicBezTo>
                    <a:pt x="11711" y="41279"/>
                    <a:pt x="7824" y="30804"/>
                    <a:pt x="12257" y="20269"/>
                  </a:cubicBezTo>
                  <a:cubicBezTo>
                    <a:pt x="16446" y="10207"/>
                    <a:pt x="25008" y="7195"/>
                    <a:pt x="33631" y="14822"/>
                  </a:cubicBezTo>
                  <a:cubicBezTo>
                    <a:pt x="35817" y="16747"/>
                    <a:pt x="39096" y="16577"/>
                    <a:pt x="41039" y="14403"/>
                  </a:cubicBezTo>
                  <a:cubicBezTo>
                    <a:pt x="42982" y="12229"/>
                    <a:pt x="42800" y="8920"/>
                    <a:pt x="40614" y="7001"/>
                  </a:cubicBezTo>
                  <a:cubicBezTo>
                    <a:pt x="33388" y="589"/>
                    <a:pt x="25495" y="-1172"/>
                    <a:pt x="18693" y="716"/>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6" name="Google Shape;3086;p28"/>
            <p:cNvSpPr/>
            <p:nvPr/>
          </p:nvSpPr>
          <p:spPr>
            <a:xfrm>
              <a:off x="8671700" y="3113580"/>
              <a:ext cx="261097" cy="514374"/>
            </a:xfrm>
            <a:custGeom>
              <a:avLst/>
              <a:gdLst/>
              <a:ahLst/>
              <a:cxnLst/>
              <a:rect l="l" t="t" r="r" b="b"/>
              <a:pathLst>
                <a:path w="166569" h="328149" extrusionOk="0">
                  <a:moveTo>
                    <a:pt x="75472" y="1"/>
                  </a:moveTo>
                  <a:cubicBezTo>
                    <a:pt x="25256" y="-224"/>
                    <a:pt x="3153" y="61579"/>
                    <a:pt x="299" y="163864"/>
                  </a:cubicBezTo>
                  <a:cubicBezTo>
                    <a:pt x="-733" y="201524"/>
                    <a:pt x="967" y="241868"/>
                    <a:pt x="4489" y="281629"/>
                  </a:cubicBezTo>
                  <a:cubicBezTo>
                    <a:pt x="5461" y="292753"/>
                    <a:pt x="6492" y="302966"/>
                    <a:pt x="7586" y="312081"/>
                  </a:cubicBezTo>
                  <a:cubicBezTo>
                    <a:pt x="7950" y="315275"/>
                    <a:pt x="8921" y="323011"/>
                    <a:pt x="8982" y="323539"/>
                  </a:cubicBezTo>
                  <a:cubicBezTo>
                    <a:pt x="9347" y="326187"/>
                    <a:pt x="11594" y="328215"/>
                    <a:pt x="14265" y="328148"/>
                  </a:cubicBezTo>
                  <a:cubicBezTo>
                    <a:pt x="18880" y="328032"/>
                    <a:pt x="156658" y="324632"/>
                    <a:pt x="161212" y="324517"/>
                  </a:cubicBezTo>
                  <a:cubicBezTo>
                    <a:pt x="164005" y="324443"/>
                    <a:pt x="166191" y="322136"/>
                    <a:pt x="166252" y="319349"/>
                  </a:cubicBezTo>
                  <a:cubicBezTo>
                    <a:pt x="166252" y="319076"/>
                    <a:pt x="166374" y="315026"/>
                    <a:pt x="166434" y="313338"/>
                  </a:cubicBezTo>
                  <a:cubicBezTo>
                    <a:pt x="167102" y="268203"/>
                    <a:pt x="165402" y="213869"/>
                    <a:pt x="159026" y="161630"/>
                  </a:cubicBezTo>
                  <a:cubicBezTo>
                    <a:pt x="146700" y="60923"/>
                    <a:pt x="121014" y="207"/>
                    <a:pt x="75472" y="1"/>
                  </a:cubicBezTo>
                  <a:close/>
                  <a:moveTo>
                    <a:pt x="78812" y="11180"/>
                  </a:moveTo>
                  <a:cubicBezTo>
                    <a:pt x="111602" y="14628"/>
                    <a:pt x="133462" y="64329"/>
                    <a:pt x="145424" y="144725"/>
                  </a:cubicBezTo>
                  <a:lnTo>
                    <a:pt x="83852" y="148217"/>
                  </a:lnTo>
                  <a:lnTo>
                    <a:pt x="78812" y="11180"/>
                  </a:lnTo>
                  <a:close/>
                  <a:moveTo>
                    <a:pt x="68368" y="11738"/>
                  </a:moveTo>
                  <a:lnTo>
                    <a:pt x="73347" y="148775"/>
                  </a:lnTo>
                  <a:lnTo>
                    <a:pt x="11775" y="152412"/>
                  </a:lnTo>
                  <a:cubicBezTo>
                    <a:pt x="15601" y="69230"/>
                    <a:pt x="33514" y="17689"/>
                    <a:pt x="68368" y="11738"/>
                  </a:cubicBezTo>
                  <a:close/>
                  <a:moveTo>
                    <a:pt x="147125" y="155066"/>
                  </a:moveTo>
                  <a:cubicBezTo>
                    <a:pt x="147489" y="157902"/>
                    <a:pt x="148157" y="159972"/>
                    <a:pt x="148521" y="162887"/>
                  </a:cubicBezTo>
                  <a:cubicBezTo>
                    <a:pt x="154836" y="214561"/>
                    <a:pt x="156658" y="268507"/>
                    <a:pt x="155929" y="313198"/>
                  </a:cubicBezTo>
                  <a:cubicBezTo>
                    <a:pt x="155929" y="313435"/>
                    <a:pt x="155929" y="313726"/>
                    <a:pt x="155929" y="314036"/>
                  </a:cubicBezTo>
                  <a:cubicBezTo>
                    <a:pt x="149917" y="314188"/>
                    <a:pt x="119921" y="314947"/>
                    <a:pt x="89863" y="315712"/>
                  </a:cubicBezTo>
                  <a:lnTo>
                    <a:pt x="84156" y="158697"/>
                  </a:lnTo>
                  <a:lnTo>
                    <a:pt x="147125" y="155066"/>
                  </a:lnTo>
                  <a:close/>
                  <a:moveTo>
                    <a:pt x="73651" y="159396"/>
                  </a:moveTo>
                  <a:lnTo>
                    <a:pt x="79359" y="315991"/>
                  </a:lnTo>
                  <a:cubicBezTo>
                    <a:pt x="52155" y="316689"/>
                    <a:pt x="24223" y="317400"/>
                    <a:pt x="18880" y="317527"/>
                  </a:cubicBezTo>
                  <a:cubicBezTo>
                    <a:pt x="18576" y="314953"/>
                    <a:pt x="18273" y="312821"/>
                    <a:pt x="18030" y="310963"/>
                  </a:cubicBezTo>
                  <a:cubicBezTo>
                    <a:pt x="16997" y="301940"/>
                    <a:pt x="15965" y="291678"/>
                    <a:pt x="14994" y="280651"/>
                  </a:cubicBezTo>
                  <a:cubicBezTo>
                    <a:pt x="11472" y="241267"/>
                    <a:pt x="9772" y="201342"/>
                    <a:pt x="10804" y="164144"/>
                  </a:cubicBezTo>
                  <a:cubicBezTo>
                    <a:pt x="10804" y="163677"/>
                    <a:pt x="10925" y="163354"/>
                    <a:pt x="10925" y="162887"/>
                  </a:cubicBezTo>
                  <a:lnTo>
                    <a:pt x="73651" y="159396"/>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7" name="Google Shape;3087;p28"/>
            <p:cNvSpPr/>
            <p:nvPr/>
          </p:nvSpPr>
          <p:spPr>
            <a:xfrm>
              <a:off x="9542513" y="3091224"/>
              <a:ext cx="261125" cy="514374"/>
            </a:xfrm>
            <a:custGeom>
              <a:avLst/>
              <a:gdLst/>
              <a:ahLst/>
              <a:cxnLst/>
              <a:rect l="l" t="t" r="r" b="b"/>
              <a:pathLst>
                <a:path w="166587" h="328149" extrusionOk="0">
                  <a:moveTo>
                    <a:pt x="91237" y="1"/>
                  </a:moveTo>
                  <a:cubicBezTo>
                    <a:pt x="45695" y="207"/>
                    <a:pt x="19888" y="60923"/>
                    <a:pt x="7562" y="161630"/>
                  </a:cubicBezTo>
                  <a:cubicBezTo>
                    <a:pt x="1186" y="213869"/>
                    <a:pt x="-575" y="268203"/>
                    <a:pt x="154" y="313344"/>
                  </a:cubicBezTo>
                  <a:cubicBezTo>
                    <a:pt x="215" y="315026"/>
                    <a:pt x="336" y="319082"/>
                    <a:pt x="336" y="319349"/>
                  </a:cubicBezTo>
                  <a:cubicBezTo>
                    <a:pt x="397" y="322136"/>
                    <a:pt x="2704" y="324310"/>
                    <a:pt x="5497" y="324377"/>
                  </a:cubicBezTo>
                  <a:cubicBezTo>
                    <a:pt x="10052" y="324492"/>
                    <a:pt x="147708" y="328032"/>
                    <a:pt x="152323" y="328147"/>
                  </a:cubicBezTo>
                  <a:cubicBezTo>
                    <a:pt x="154995" y="328215"/>
                    <a:pt x="157241" y="326192"/>
                    <a:pt x="157606" y="323539"/>
                  </a:cubicBezTo>
                  <a:cubicBezTo>
                    <a:pt x="157667" y="323010"/>
                    <a:pt x="158638" y="315281"/>
                    <a:pt x="159002" y="312087"/>
                  </a:cubicBezTo>
                  <a:cubicBezTo>
                    <a:pt x="160096" y="302966"/>
                    <a:pt x="161128" y="292753"/>
                    <a:pt x="162099" y="281629"/>
                  </a:cubicBezTo>
                  <a:cubicBezTo>
                    <a:pt x="165621" y="241874"/>
                    <a:pt x="167321" y="201524"/>
                    <a:pt x="166289" y="163864"/>
                  </a:cubicBezTo>
                  <a:cubicBezTo>
                    <a:pt x="163435" y="61585"/>
                    <a:pt x="141454" y="-224"/>
                    <a:pt x="91237" y="1"/>
                  </a:cubicBezTo>
                  <a:close/>
                  <a:moveTo>
                    <a:pt x="87776" y="11180"/>
                  </a:moveTo>
                  <a:lnTo>
                    <a:pt x="82735" y="148223"/>
                  </a:lnTo>
                  <a:lnTo>
                    <a:pt x="21103" y="144731"/>
                  </a:lnTo>
                  <a:cubicBezTo>
                    <a:pt x="33126" y="64329"/>
                    <a:pt x="54986" y="14634"/>
                    <a:pt x="87776" y="11180"/>
                  </a:cubicBezTo>
                  <a:close/>
                  <a:moveTo>
                    <a:pt x="98220" y="11738"/>
                  </a:moveTo>
                  <a:cubicBezTo>
                    <a:pt x="133074" y="17689"/>
                    <a:pt x="150988" y="69230"/>
                    <a:pt x="154812" y="152412"/>
                  </a:cubicBezTo>
                  <a:lnTo>
                    <a:pt x="93241" y="148921"/>
                  </a:lnTo>
                  <a:lnTo>
                    <a:pt x="98220" y="11738"/>
                  </a:lnTo>
                  <a:close/>
                  <a:moveTo>
                    <a:pt x="19464" y="155066"/>
                  </a:moveTo>
                  <a:lnTo>
                    <a:pt x="82432" y="158697"/>
                  </a:lnTo>
                  <a:lnTo>
                    <a:pt x="76724" y="315718"/>
                  </a:lnTo>
                  <a:cubicBezTo>
                    <a:pt x="46667" y="314983"/>
                    <a:pt x="16670" y="314194"/>
                    <a:pt x="10659" y="314042"/>
                  </a:cubicBezTo>
                  <a:cubicBezTo>
                    <a:pt x="10659" y="313726"/>
                    <a:pt x="10659" y="313441"/>
                    <a:pt x="10659" y="313204"/>
                  </a:cubicBezTo>
                  <a:cubicBezTo>
                    <a:pt x="9930" y="268507"/>
                    <a:pt x="11752" y="214567"/>
                    <a:pt x="18067" y="162887"/>
                  </a:cubicBezTo>
                  <a:cubicBezTo>
                    <a:pt x="18431" y="159978"/>
                    <a:pt x="19099" y="157908"/>
                    <a:pt x="19464" y="155066"/>
                  </a:cubicBezTo>
                  <a:close/>
                  <a:moveTo>
                    <a:pt x="92937" y="159256"/>
                  </a:moveTo>
                  <a:lnTo>
                    <a:pt x="155662" y="162887"/>
                  </a:lnTo>
                  <a:cubicBezTo>
                    <a:pt x="155662" y="163354"/>
                    <a:pt x="155784" y="163676"/>
                    <a:pt x="155784" y="164144"/>
                  </a:cubicBezTo>
                  <a:cubicBezTo>
                    <a:pt x="156817" y="201348"/>
                    <a:pt x="155116" y="241267"/>
                    <a:pt x="151595" y="280651"/>
                  </a:cubicBezTo>
                  <a:cubicBezTo>
                    <a:pt x="150623" y="291678"/>
                    <a:pt x="149590" y="301800"/>
                    <a:pt x="148558" y="310830"/>
                  </a:cubicBezTo>
                  <a:cubicBezTo>
                    <a:pt x="148315" y="312658"/>
                    <a:pt x="148011" y="314825"/>
                    <a:pt x="147708" y="317394"/>
                  </a:cubicBezTo>
                  <a:cubicBezTo>
                    <a:pt x="142365" y="317260"/>
                    <a:pt x="114433" y="316519"/>
                    <a:pt x="87230" y="315857"/>
                  </a:cubicBezTo>
                  <a:lnTo>
                    <a:pt x="92937" y="159256"/>
                  </a:ln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88" name="Google Shape;3088;p28"/>
            <p:cNvGrpSpPr/>
            <p:nvPr/>
          </p:nvGrpSpPr>
          <p:grpSpPr>
            <a:xfrm>
              <a:off x="9041874" y="2603383"/>
              <a:ext cx="365658" cy="365658"/>
              <a:chOff x="5369319" y="1597139"/>
              <a:chExt cx="280800" cy="280800"/>
            </a:xfrm>
          </p:grpSpPr>
          <p:grpSp>
            <p:nvGrpSpPr>
              <p:cNvPr id="3089" name="Google Shape;3089;p28"/>
              <p:cNvGrpSpPr/>
              <p:nvPr/>
            </p:nvGrpSpPr>
            <p:grpSpPr>
              <a:xfrm>
                <a:off x="5369884" y="1597812"/>
                <a:ext cx="279372" cy="279372"/>
                <a:chOff x="5657141" y="1514561"/>
                <a:chExt cx="178103" cy="178103"/>
              </a:xfrm>
            </p:grpSpPr>
            <p:sp>
              <p:nvSpPr>
                <p:cNvPr id="3090" name="Google Shape;3090;p28"/>
                <p:cNvSpPr/>
                <p:nvPr/>
              </p:nvSpPr>
              <p:spPr>
                <a:xfrm>
                  <a:off x="5657141" y="1514561"/>
                  <a:ext cx="178103" cy="178103"/>
                </a:xfrm>
                <a:custGeom>
                  <a:avLst/>
                  <a:gdLst/>
                  <a:ahLst/>
                  <a:cxnLst/>
                  <a:rect l="l" t="t" r="r" b="b"/>
                  <a:pathLst>
                    <a:path w="178103" h="178103" extrusionOk="0">
                      <a:moveTo>
                        <a:pt x="0" y="89055"/>
                      </a:moveTo>
                      <a:cubicBezTo>
                        <a:pt x="0" y="39870"/>
                        <a:pt x="39870" y="0"/>
                        <a:pt x="89049" y="0"/>
                      </a:cubicBezTo>
                      <a:cubicBezTo>
                        <a:pt x="138233" y="0"/>
                        <a:pt x="178103" y="39870"/>
                        <a:pt x="178103" y="89055"/>
                      </a:cubicBezTo>
                      <a:cubicBezTo>
                        <a:pt x="178103" y="138233"/>
                        <a:pt x="138233" y="178103"/>
                        <a:pt x="89049" y="178103"/>
                      </a:cubicBezTo>
                      <a:cubicBezTo>
                        <a:pt x="39870" y="178103"/>
                        <a:pt x="0" y="138233"/>
                        <a:pt x="0" y="89055"/>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91" name="Google Shape;3091;p28"/>
                <p:cNvGrpSpPr/>
                <p:nvPr/>
              </p:nvGrpSpPr>
              <p:grpSpPr>
                <a:xfrm>
                  <a:off x="5657475" y="1515672"/>
                  <a:ext cx="177568" cy="176026"/>
                  <a:chOff x="5657475" y="1515672"/>
                  <a:chExt cx="177568" cy="176026"/>
                </a:xfrm>
              </p:grpSpPr>
              <p:grpSp>
                <p:nvGrpSpPr>
                  <p:cNvPr id="3092" name="Google Shape;3092;p28"/>
                  <p:cNvGrpSpPr/>
                  <p:nvPr/>
                </p:nvGrpSpPr>
                <p:grpSpPr>
                  <a:xfrm>
                    <a:off x="5657475" y="1515672"/>
                    <a:ext cx="177568" cy="176026"/>
                    <a:chOff x="5657475" y="1515672"/>
                    <a:chExt cx="177568" cy="176026"/>
                  </a:xfrm>
                </p:grpSpPr>
                <p:sp>
                  <p:nvSpPr>
                    <p:cNvPr id="3093" name="Google Shape;3093;p28"/>
                    <p:cNvSpPr/>
                    <p:nvPr/>
                  </p:nvSpPr>
                  <p:spPr>
                    <a:xfrm>
                      <a:off x="5747665" y="1544624"/>
                      <a:ext cx="82508" cy="59701"/>
                    </a:xfrm>
                    <a:custGeom>
                      <a:avLst/>
                      <a:gdLst/>
                      <a:ahLst/>
                      <a:cxnLst/>
                      <a:rect l="l" t="t" r="r" b="b"/>
                      <a:pathLst>
                        <a:path w="82508" h="59701" extrusionOk="0">
                          <a:moveTo>
                            <a:pt x="64316" y="0"/>
                          </a:moveTo>
                          <a:cubicBezTo>
                            <a:pt x="57254" y="4123"/>
                            <a:pt x="50496" y="7147"/>
                            <a:pt x="43817" y="12296"/>
                          </a:cubicBezTo>
                          <a:cubicBezTo>
                            <a:pt x="32747" y="20840"/>
                            <a:pt x="24501" y="30476"/>
                            <a:pt x="17166" y="38947"/>
                          </a:cubicBezTo>
                          <a:cubicBezTo>
                            <a:pt x="7226" y="50430"/>
                            <a:pt x="0" y="59702"/>
                            <a:pt x="0" y="59702"/>
                          </a:cubicBezTo>
                          <a:cubicBezTo>
                            <a:pt x="0" y="59702"/>
                            <a:pt x="9746" y="53065"/>
                            <a:pt x="22552" y="46379"/>
                          </a:cubicBezTo>
                          <a:cubicBezTo>
                            <a:pt x="32000" y="41443"/>
                            <a:pt x="42736" y="36196"/>
                            <a:pt x="54577" y="34077"/>
                          </a:cubicBezTo>
                          <a:cubicBezTo>
                            <a:pt x="64292" y="32340"/>
                            <a:pt x="73777" y="32656"/>
                            <a:pt x="82509" y="33567"/>
                          </a:cubicBezTo>
                          <a:cubicBezTo>
                            <a:pt x="78702" y="21016"/>
                            <a:pt x="72842" y="9533"/>
                            <a:pt x="6431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4" name="Google Shape;3094;p28"/>
                    <p:cNvSpPr/>
                    <p:nvPr/>
                  </p:nvSpPr>
                  <p:spPr>
                    <a:xfrm>
                      <a:off x="5662339" y="1603045"/>
                      <a:ext cx="82253" cy="59701"/>
                    </a:xfrm>
                    <a:custGeom>
                      <a:avLst/>
                      <a:gdLst/>
                      <a:ahLst/>
                      <a:cxnLst/>
                      <a:rect l="l" t="t" r="r" b="b"/>
                      <a:pathLst>
                        <a:path w="82253" h="59701" extrusionOk="0">
                          <a:moveTo>
                            <a:pt x="82254" y="0"/>
                          </a:moveTo>
                          <a:cubicBezTo>
                            <a:pt x="82254" y="0"/>
                            <a:pt x="72599" y="6352"/>
                            <a:pt x="59702" y="13067"/>
                          </a:cubicBezTo>
                          <a:cubicBezTo>
                            <a:pt x="50283" y="17974"/>
                            <a:pt x="39445" y="23257"/>
                            <a:pt x="27677" y="25370"/>
                          </a:cubicBezTo>
                          <a:cubicBezTo>
                            <a:pt x="17992" y="27100"/>
                            <a:pt x="8714" y="26778"/>
                            <a:pt x="0" y="25880"/>
                          </a:cubicBezTo>
                          <a:cubicBezTo>
                            <a:pt x="3837" y="38595"/>
                            <a:pt x="9527" y="50090"/>
                            <a:pt x="18192" y="59702"/>
                          </a:cubicBezTo>
                          <a:cubicBezTo>
                            <a:pt x="25193" y="55609"/>
                            <a:pt x="31818" y="52506"/>
                            <a:pt x="38437" y="47406"/>
                          </a:cubicBezTo>
                          <a:cubicBezTo>
                            <a:pt x="49567" y="38820"/>
                            <a:pt x="58250" y="29256"/>
                            <a:pt x="65598" y="20755"/>
                          </a:cubicBezTo>
                          <a:cubicBezTo>
                            <a:pt x="75465" y="9339"/>
                            <a:pt x="82254" y="0"/>
                            <a:pt x="8225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5" name="Google Shape;3095;p28"/>
                    <p:cNvSpPr/>
                    <p:nvPr/>
                  </p:nvSpPr>
                  <p:spPr>
                    <a:xfrm>
                      <a:off x="5746129" y="1606117"/>
                      <a:ext cx="62264" cy="80456"/>
                    </a:xfrm>
                    <a:custGeom>
                      <a:avLst/>
                      <a:gdLst/>
                      <a:ahLst/>
                      <a:cxnLst/>
                      <a:rect l="l" t="t" r="r" b="b"/>
                      <a:pathLst>
                        <a:path w="62264" h="80456" extrusionOk="0">
                          <a:moveTo>
                            <a:pt x="0" y="0"/>
                          </a:moveTo>
                          <a:cubicBezTo>
                            <a:pt x="0" y="0"/>
                            <a:pt x="6449" y="9005"/>
                            <a:pt x="13578" y="21016"/>
                          </a:cubicBezTo>
                          <a:cubicBezTo>
                            <a:pt x="19128" y="30355"/>
                            <a:pt x="25151" y="41218"/>
                            <a:pt x="27932" y="53302"/>
                          </a:cubicBezTo>
                          <a:cubicBezTo>
                            <a:pt x="30088" y="62695"/>
                            <a:pt x="30155" y="71846"/>
                            <a:pt x="29723" y="80456"/>
                          </a:cubicBezTo>
                          <a:cubicBezTo>
                            <a:pt x="41989" y="76091"/>
                            <a:pt x="53150" y="69915"/>
                            <a:pt x="62264" y="60983"/>
                          </a:cubicBezTo>
                          <a:cubicBezTo>
                            <a:pt x="57868" y="54261"/>
                            <a:pt x="54559" y="47812"/>
                            <a:pt x="49197" y="41509"/>
                          </a:cubicBezTo>
                          <a:cubicBezTo>
                            <a:pt x="39870" y="30561"/>
                            <a:pt x="29736" y="22103"/>
                            <a:pt x="20755" y="15120"/>
                          </a:cubicBezTo>
                          <a:cubicBezTo>
                            <a:pt x="9175" y="6115"/>
                            <a:pt x="0" y="0"/>
                            <a:pt x="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6" name="Google Shape;3096;p28"/>
                    <p:cNvSpPr/>
                    <p:nvPr/>
                  </p:nvSpPr>
                  <p:spPr>
                    <a:xfrm>
                      <a:off x="5683865" y="1520536"/>
                      <a:ext cx="62518" cy="80456"/>
                    </a:xfrm>
                    <a:custGeom>
                      <a:avLst/>
                      <a:gdLst/>
                      <a:ahLst/>
                      <a:cxnLst/>
                      <a:rect l="l" t="t" r="r" b="b"/>
                      <a:pathLst>
                        <a:path w="62518" h="80456" extrusionOk="0">
                          <a:moveTo>
                            <a:pt x="32541" y="0"/>
                          </a:moveTo>
                          <a:cubicBezTo>
                            <a:pt x="20348" y="4378"/>
                            <a:pt x="9066" y="10590"/>
                            <a:pt x="0" y="19474"/>
                          </a:cubicBezTo>
                          <a:cubicBezTo>
                            <a:pt x="4420" y="26250"/>
                            <a:pt x="7663" y="32863"/>
                            <a:pt x="13067" y="39208"/>
                          </a:cubicBezTo>
                          <a:cubicBezTo>
                            <a:pt x="22352" y="50102"/>
                            <a:pt x="32559" y="58366"/>
                            <a:pt x="41509" y="65343"/>
                          </a:cubicBezTo>
                          <a:cubicBezTo>
                            <a:pt x="53156" y="74409"/>
                            <a:pt x="62519" y="80456"/>
                            <a:pt x="62519" y="80456"/>
                          </a:cubicBezTo>
                          <a:cubicBezTo>
                            <a:pt x="62519" y="80456"/>
                            <a:pt x="55809" y="71706"/>
                            <a:pt x="48687" y="59702"/>
                          </a:cubicBezTo>
                          <a:cubicBezTo>
                            <a:pt x="43137" y="50363"/>
                            <a:pt x="37368" y="39251"/>
                            <a:pt x="34593" y="27161"/>
                          </a:cubicBezTo>
                          <a:cubicBezTo>
                            <a:pt x="32432" y="17767"/>
                            <a:pt x="32110" y="8610"/>
                            <a:pt x="32541"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7" name="Google Shape;3097;p28"/>
                    <p:cNvSpPr/>
                    <p:nvPr/>
                  </p:nvSpPr>
                  <p:spPr>
                    <a:xfrm>
                      <a:off x="5742692" y="1515672"/>
                      <a:ext cx="47764" cy="90961"/>
                    </a:xfrm>
                    <a:custGeom>
                      <a:avLst/>
                      <a:gdLst/>
                      <a:ahLst/>
                      <a:cxnLst/>
                      <a:rect l="l" t="t" r="r" b="b"/>
                      <a:pathLst>
                        <a:path w="47764" h="90961" extrusionOk="0">
                          <a:moveTo>
                            <a:pt x="8562" y="0"/>
                          </a:moveTo>
                          <a:cubicBezTo>
                            <a:pt x="5915" y="8835"/>
                            <a:pt x="2818" y="17069"/>
                            <a:pt x="1385" y="26645"/>
                          </a:cubicBezTo>
                          <a:cubicBezTo>
                            <a:pt x="-498" y="39263"/>
                            <a:pt x="-48" y="50387"/>
                            <a:pt x="365" y="60983"/>
                          </a:cubicBezTo>
                          <a:cubicBezTo>
                            <a:pt x="790" y="71956"/>
                            <a:pt x="917" y="77657"/>
                            <a:pt x="1646" y="82503"/>
                          </a:cubicBezTo>
                          <a:cubicBezTo>
                            <a:pt x="1949" y="82879"/>
                            <a:pt x="3692" y="85326"/>
                            <a:pt x="3692" y="85320"/>
                          </a:cubicBezTo>
                          <a:cubicBezTo>
                            <a:pt x="3692" y="85320"/>
                            <a:pt x="2065" y="84136"/>
                            <a:pt x="1901" y="84039"/>
                          </a:cubicBezTo>
                          <a:cubicBezTo>
                            <a:pt x="2174" y="85782"/>
                            <a:pt x="2666" y="90961"/>
                            <a:pt x="2666" y="90961"/>
                          </a:cubicBezTo>
                          <a:cubicBezTo>
                            <a:pt x="2666" y="90961"/>
                            <a:pt x="5993" y="77457"/>
                            <a:pt x="11635" y="62003"/>
                          </a:cubicBezTo>
                          <a:cubicBezTo>
                            <a:pt x="14962" y="52901"/>
                            <a:pt x="18016" y="43343"/>
                            <a:pt x="24192" y="34848"/>
                          </a:cubicBezTo>
                          <a:cubicBezTo>
                            <a:pt x="31072" y="25376"/>
                            <a:pt x="39743" y="18095"/>
                            <a:pt x="47764" y="12296"/>
                          </a:cubicBezTo>
                          <a:cubicBezTo>
                            <a:pt x="36002" y="5386"/>
                            <a:pt x="22971" y="856"/>
                            <a:pt x="856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8" name="Google Shape;3098;p28"/>
                    <p:cNvSpPr/>
                    <p:nvPr/>
                  </p:nvSpPr>
                  <p:spPr>
                    <a:xfrm>
                      <a:off x="5701802" y="1600482"/>
                      <a:ext cx="47882" cy="91216"/>
                    </a:xfrm>
                    <a:custGeom>
                      <a:avLst/>
                      <a:gdLst/>
                      <a:ahLst/>
                      <a:cxnLst/>
                      <a:rect l="l" t="t" r="r" b="b"/>
                      <a:pathLst>
                        <a:path w="47882" h="91216" extrusionOk="0">
                          <a:moveTo>
                            <a:pt x="45353" y="0"/>
                          </a:moveTo>
                          <a:cubicBezTo>
                            <a:pt x="45353" y="0"/>
                            <a:pt x="42019" y="13511"/>
                            <a:pt x="36385" y="28952"/>
                          </a:cubicBezTo>
                          <a:cubicBezTo>
                            <a:pt x="33057" y="38067"/>
                            <a:pt x="29748" y="47612"/>
                            <a:pt x="23572" y="56113"/>
                          </a:cubicBezTo>
                          <a:cubicBezTo>
                            <a:pt x="16705" y="65568"/>
                            <a:pt x="8009" y="72866"/>
                            <a:pt x="0" y="78665"/>
                          </a:cubicBezTo>
                          <a:cubicBezTo>
                            <a:pt x="11853" y="85654"/>
                            <a:pt x="24908" y="90391"/>
                            <a:pt x="39457" y="91216"/>
                          </a:cubicBezTo>
                          <a:cubicBezTo>
                            <a:pt x="42117" y="82351"/>
                            <a:pt x="45195" y="74190"/>
                            <a:pt x="46634" y="64572"/>
                          </a:cubicBezTo>
                          <a:cubicBezTo>
                            <a:pt x="48523" y="51935"/>
                            <a:pt x="47818" y="40581"/>
                            <a:pt x="47400" y="29978"/>
                          </a:cubicBezTo>
                          <a:cubicBezTo>
                            <a:pt x="46975" y="19036"/>
                            <a:pt x="47102" y="13298"/>
                            <a:pt x="46379" y="8459"/>
                          </a:cubicBezTo>
                          <a:cubicBezTo>
                            <a:pt x="46076" y="8082"/>
                            <a:pt x="44327" y="5635"/>
                            <a:pt x="44327" y="5635"/>
                          </a:cubicBezTo>
                          <a:cubicBezTo>
                            <a:pt x="44327" y="5635"/>
                            <a:pt x="45961" y="6819"/>
                            <a:pt x="46118" y="6916"/>
                          </a:cubicBezTo>
                          <a:cubicBezTo>
                            <a:pt x="45997" y="6145"/>
                            <a:pt x="45942" y="4293"/>
                            <a:pt x="45863" y="3844"/>
                          </a:cubicBezTo>
                          <a:cubicBezTo>
                            <a:pt x="45766" y="3279"/>
                            <a:pt x="45353" y="0"/>
                            <a:pt x="4535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9" name="Google Shape;3099;p28"/>
                    <p:cNvSpPr/>
                    <p:nvPr/>
                  </p:nvSpPr>
                  <p:spPr>
                    <a:xfrm>
                      <a:off x="5747663" y="1598876"/>
                      <a:ext cx="87380" cy="45933"/>
                    </a:xfrm>
                    <a:custGeom>
                      <a:avLst/>
                      <a:gdLst/>
                      <a:ahLst/>
                      <a:cxnLst/>
                      <a:rect l="l" t="t" r="r" b="b"/>
                      <a:pathLst>
                        <a:path w="87380" h="45933" extrusionOk="0">
                          <a:moveTo>
                            <a:pt x="60220" y="580"/>
                          </a:moveTo>
                          <a:cubicBezTo>
                            <a:pt x="47407" y="-701"/>
                            <a:pt x="35991" y="404"/>
                            <a:pt x="25371" y="1351"/>
                          </a:cubicBezTo>
                          <a:cubicBezTo>
                            <a:pt x="13391" y="2414"/>
                            <a:pt x="6869" y="3009"/>
                            <a:pt x="2564" y="3914"/>
                          </a:cubicBezTo>
                          <a:cubicBezTo>
                            <a:pt x="2285" y="4120"/>
                            <a:pt x="2" y="5450"/>
                            <a:pt x="2" y="5450"/>
                          </a:cubicBezTo>
                          <a:cubicBezTo>
                            <a:pt x="8" y="5487"/>
                            <a:pt x="-4" y="5669"/>
                            <a:pt x="2" y="5705"/>
                          </a:cubicBezTo>
                          <a:cubicBezTo>
                            <a:pt x="3378" y="6130"/>
                            <a:pt x="11539" y="8450"/>
                            <a:pt x="24345" y="12366"/>
                          </a:cubicBezTo>
                          <a:cubicBezTo>
                            <a:pt x="33775" y="15257"/>
                            <a:pt x="43794" y="18014"/>
                            <a:pt x="52787" y="23898"/>
                          </a:cubicBezTo>
                          <a:cubicBezTo>
                            <a:pt x="62375" y="30176"/>
                            <a:pt x="69971" y="38337"/>
                            <a:pt x="76104" y="45934"/>
                          </a:cubicBezTo>
                          <a:cubicBezTo>
                            <a:pt x="82462" y="33989"/>
                            <a:pt x="87083" y="20880"/>
                            <a:pt x="87380" y="6476"/>
                          </a:cubicBezTo>
                          <a:cubicBezTo>
                            <a:pt x="78333" y="4224"/>
                            <a:pt x="69971" y="1558"/>
                            <a:pt x="60220" y="58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0" name="Google Shape;3100;p28"/>
                    <p:cNvSpPr/>
                    <p:nvPr/>
                  </p:nvSpPr>
                  <p:spPr>
                    <a:xfrm>
                      <a:off x="5657475" y="1562307"/>
                      <a:ext cx="91471" cy="46008"/>
                    </a:xfrm>
                    <a:custGeom>
                      <a:avLst/>
                      <a:gdLst/>
                      <a:ahLst/>
                      <a:cxnLst/>
                      <a:rect l="l" t="t" r="r" b="b"/>
                      <a:pathLst>
                        <a:path w="91471" h="46008" extrusionOk="0">
                          <a:moveTo>
                            <a:pt x="11015" y="0"/>
                          </a:moveTo>
                          <a:cubicBezTo>
                            <a:pt x="4615" y="11974"/>
                            <a:pt x="298" y="24999"/>
                            <a:pt x="0" y="39457"/>
                          </a:cubicBezTo>
                          <a:cubicBezTo>
                            <a:pt x="9053" y="41710"/>
                            <a:pt x="17391" y="44375"/>
                            <a:pt x="27161" y="45353"/>
                          </a:cubicBezTo>
                          <a:cubicBezTo>
                            <a:pt x="40040" y="46640"/>
                            <a:pt x="51346" y="45796"/>
                            <a:pt x="62003" y="44837"/>
                          </a:cubicBezTo>
                          <a:cubicBezTo>
                            <a:pt x="73935" y="43768"/>
                            <a:pt x="80548" y="43167"/>
                            <a:pt x="84810" y="42275"/>
                          </a:cubicBezTo>
                          <a:cubicBezTo>
                            <a:pt x="85059" y="42086"/>
                            <a:pt x="87118" y="40738"/>
                            <a:pt x="87118" y="40738"/>
                          </a:cubicBezTo>
                          <a:cubicBezTo>
                            <a:pt x="87118" y="40738"/>
                            <a:pt x="86395" y="41947"/>
                            <a:pt x="86346" y="42020"/>
                          </a:cubicBezTo>
                          <a:cubicBezTo>
                            <a:pt x="87324" y="41807"/>
                            <a:pt x="91472" y="40993"/>
                            <a:pt x="91472" y="40993"/>
                          </a:cubicBezTo>
                          <a:cubicBezTo>
                            <a:pt x="91472" y="40993"/>
                            <a:pt x="78198" y="38285"/>
                            <a:pt x="62774" y="33561"/>
                          </a:cubicBezTo>
                          <a:cubicBezTo>
                            <a:pt x="53344" y="30677"/>
                            <a:pt x="43325" y="27920"/>
                            <a:pt x="34332" y="22036"/>
                          </a:cubicBezTo>
                          <a:cubicBezTo>
                            <a:pt x="24653" y="15697"/>
                            <a:pt x="17172" y="7657"/>
                            <a:pt x="1101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01" name="Google Shape;3101;p28"/>
                  <p:cNvSpPr/>
                  <p:nvPr/>
                </p:nvSpPr>
                <p:spPr>
                  <a:xfrm>
                    <a:off x="5718725" y="1576145"/>
                    <a:ext cx="54935" cy="54941"/>
                  </a:xfrm>
                  <a:custGeom>
                    <a:avLst/>
                    <a:gdLst/>
                    <a:ahLst/>
                    <a:cxnLst/>
                    <a:rect l="l" t="t" r="r" b="b"/>
                    <a:pathLst>
                      <a:path w="54935" h="54941" extrusionOk="0">
                        <a:moveTo>
                          <a:pt x="0" y="27471"/>
                        </a:moveTo>
                        <a:cubicBezTo>
                          <a:pt x="0" y="12296"/>
                          <a:pt x="12296" y="0"/>
                          <a:pt x="27465" y="0"/>
                        </a:cubicBezTo>
                        <a:cubicBezTo>
                          <a:pt x="42639" y="0"/>
                          <a:pt x="54935" y="12296"/>
                          <a:pt x="54935" y="27471"/>
                        </a:cubicBezTo>
                        <a:cubicBezTo>
                          <a:pt x="54935" y="42639"/>
                          <a:pt x="42639" y="54941"/>
                          <a:pt x="27465" y="54941"/>
                        </a:cubicBezTo>
                        <a:cubicBezTo>
                          <a:pt x="12296" y="54941"/>
                          <a:pt x="0" y="42639"/>
                          <a:pt x="0" y="27471"/>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102" name="Google Shape;3102;p28"/>
              <p:cNvSpPr/>
              <p:nvPr/>
            </p:nvSpPr>
            <p:spPr>
              <a:xfrm>
                <a:off x="5369319" y="1597139"/>
                <a:ext cx="280800" cy="280800"/>
              </a:xfrm>
              <a:prstGeom prst="ellipse">
                <a:avLst/>
              </a:prstGeom>
              <a:gradFill>
                <a:gsLst>
                  <a:gs pos="0">
                    <a:srgbClr val="FFFDF7">
                      <a:alpha val="25490"/>
                    </a:srgbClr>
                  </a:gs>
                  <a:gs pos="32000">
                    <a:srgbClr val="0C0C0C">
                      <a:alpha val="22352"/>
                    </a:srgbClr>
                  </a:gs>
                  <a:gs pos="54000">
                    <a:srgbClr val="0C0C0C">
                      <a:alpha val="0"/>
                    </a:srgbClr>
                  </a:gs>
                  <a:gs pos="89000">
                    <a:srgbClr val="0C0C0C"/>
                  </a:gs>
                  <a:gs pos="100000">
                    <a:srgbClr val="0C0C0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7DDBB"/>
                  </a:solidFill>
                  <a:latin typeface="Arial"/>
                  <a:ea typeface="Arial"/>
                  <a:cs typeface="Arial"/>
                  <a:sym typeface="Arial"/>
                </a:endParaRPr>
              </a:p>
            </p:txBody>
          </p:sp>
        </p:grpSp>
        <p:grpSp>
          <p:nvGrpSpPr>
            <p:cNvPr id="3103" name="Google Shape;3103;p28"/>
            <p:cNvGrpSpPr/>
            <p:nvPr/>
          </p:nvGrpSpPr>
          <p:grpSpPr>
            <a:xfrm>
              <a:off x="9034835" y="3078852"/>
              <a:ext cx="411536" cy="778764"/>
              <a:chOff x="5277366" y="3785277"/>
              <a:chExt cx="411536" cy="778764"/>
            </a:xfrm>
          </p:grpSpPr>
          <p:grpSp>
            <p:nvGrpSpPr>
              <p:cNvPr id="3104" name="Google Shape;3104;p28"/>
              <p:cNvGrpSpPr/>
              <p:nvPr/>
            </p:nvGrpSpPr>
            <p:grpSpPr>
              <a:xfrm>
                <a:off x="5277366" y="3787215"/>
                <a:ext cx="410316" cy="773754"/>
                <a:chOff x="1417121" y="3538825"/>
                <a:chExt cx="261581" cy="493277"/>
              </a:xfrm>
            </p:grpSpPr>
            <p:sp>
              <p:nvSpPr>
                <p:cNvPr id="3105" name="Google Shape;3105;p28"/>
                <p:cNvSpPr/>
                <p:nvPr/>
              </p:nvSpPr>
              <p:spPr>
                <a:xfrm>
                  <a:off x="1417121" y="3538825"/>
                  <a:ext cx="261581" cy="493277"/>
                </a:xfrm>
                <a:custGeom>
                  <a:avLst/>
                  <a:gdLst/>
                  <a:ahLst/>
                  <a:cxnLst/>
                  <a:rect l="l" t="t" r="r" b="b"/>
                  <a:pathLst>
                    <a:path w="261581" h="493277" extrusionOk="0">
                      <a:moveTo>
                        <a:pt x="130600" y="9"/>
                      </a:moveTo>
                      <a:cubicBezTo>
                        <a:pt x="65342" y="623"/>
                        <a:pt x="29061" y="30291"/>
                        <a:pt x="12836" y="93047"/>
                      </a:cubicBezTo>
                      <a:cubicBezTo>
                        <a:pt x="382" y="141248"/>
                        <a:pt x="-1088" y="187646"/>
                        <a:pt x="546" y="347575"/>
                      </a:cubicBezTo>
                      <a:cubicBezTo>
                        <a:pt x="1201" y="411570"/>
                        <a:pt x="1341" y="448628"/>
                        <a:pt x="965" y="493138"/>
                      </a:cubicBezTo>
                      <a:lnTo>
                        <a:pt x="30439" y="493277"/>
                      </a:lnTo>
                      <a:cubicBezTo>
                        <a:pt x="30822" y="448537"/>
                        <a:pt x="30676" y="411461"/>
                        <a:pt x="30020" y="347296"/>
                      </a:cubicBezTo>
                      <a:cubicBezTo>
                        <a:pt x="28423" y="190925"/>
                        <a:pt x="29838" y="144934"/>
                        <a:pt x="41339" y="100449"/>
                      </a:cubicBezTo>
                      <a:cubicBezTo>
                        <a:pt x="54278" y="50390"/>
                        <a:pt x="79223" y="30109"/>
                        <a:pt x="130879" y="29623"/>
                      </a:cubicBezTo>
                      <a:cubicBezTo>
                        <a:pt x="182748" y="29137"/>
                        <a:pt x="208257" y="50220"/>
                        <a:pt x="221124" y="101566"/>
                      </a:cubicBezTo>
                      <a:cubicBezTo>
                        <a:pt x="232345" y="146355"/>
                        <a:pt x="233402" y="191040"/>
                        <a:pt x="230767" y="343239"/>
                      </a:cubicBezTo>
                      <a:cubicBezTo>
                        <a:pt x="229631" y="408607"/>
                        <a:pt x="229309" y="447438"/>
                        <a:pt x="229649" y="493277"/>
                      </a:cubicBezTo>
                      <a:lnTo>
                        <a:pt x="259124" y="493138"/>
                      </a:lnTo>
                      <a:cubicBezTo>
                        <a:pt x="258790" y="447602"/>
                        <a:pt x="259251" y="408940"/>
                        <a:pt x="260381" y="343804"/>
                      </a:cubicBezTo>
                      <a:cubicBezTo>
                        <a:pt x="263077" y="188077"/>
                        <a:pt x="261917" y="142942"/>
                        <a:pt x="249760" y="94444"/>
                      </a:cubicBezTo>
                      <a:cubicBezTo>
                        <a:pt x="233681" y="30261"/>
                        <a:pt x="196550" y="-610"/>
                        <a:pt x="130600" y="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06" name="Google Shape;3106;p28"/>
                <p:cNvGrpSpPr/>
                <p:nvPr/>
              </p:nvGrpSpPr>
              <p:grpSpPr>
                <a:xfrm>
                  <a:off x="1417315" y="3539740"/>
                  <a:ext cx="261240" cy="492289"/>
                  <a:chOff x="1417315" y="3539740"/>
                  <a:chExt cx="261240" cy="492289"/>
                </a:xfrm>
              </p:grpSpPr>
              <p:sp>
                <p:nvSpPr>
                  <p:cNvPr id="3107" name="Google Shape;3107;p28"/>
                  <p:cNvSpPr/>
                  <p:nvPr/>
                </p:nvSpPr>
                <p:spPr>
                  <a:xfrm>
                    <a:off x="1427237" y="3610710"/>
                    <a:ext cx="42043" cy="35200"/>
                  </a:xfrm>
                  <a:custGeom>
                    <a:avLst/>
                    <a:gdLst/>
                    <a:ahLst/>
                    <a:cxnLst/>
                    <a:rect l="l" t="t" r="r" b="b"/>
                    <a:pathLst>
                      <a:path w="42043" h="35200" extrusionOk="0">
                        <a:moveTo>
                          <a:pt x="42044" y="0"/>
                        </a:moveTo>
                        <a:lnTo>
                          <a:pt x="5586" y="12569"/>
                        </a:lnTo>
                        <a:cubicBezTo>
                          <a:pt x="4700" y="15472"/>
                          <a:pt x="3583" y="18035"/>
                          <a:pt x="2793" y="21089"/>
                        </a:cubicBezTo>
                        <a:cubicBezTo>
                          <a:pt x="1627" y="25594"/>
                          <a:pt x="978" y="30634"/>
                          <a:pt x="0" y="35200"/>
                        </a:cubicBezTo>
                        <a:lnTo>
                          <a:pt x="32966" y="23888"/>
                        </a:lnTo>
                        <a:cubicBezTo>
                          <a:pt x="32972" y="23870"/>
                          <a:pt x="33100" y="23900"/>
                          <a:pt x="33106" y="23888"/>
                        </a:cubicBezTo>
                        <a:cubicBezTo>
                          <a:pt x="35680" y="14956"/>
                          <a:pt x="38504" y="6947"/>
                          <a:pt x="4204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8" name="Google Shape;3108;p28"/>
                  <p:cNvSpPr/>
                  <p:nvPr/>
                </p:nvSpPr>
                <p:spPr>
                  <a:xfrm>
                    <a:off x="1449862" y="3568521"/>
                    <a:ext cx="53228" cy="23888"/>
                  </a:xfrm>
                  <a:custGeom>
                    <a:avLst/>
                    <a:gdLst/>
                    <a:ahLst/>
                    <a:cxnLst/>
                    <a:rect l="l" t="t" r="r" b="b"/>
                    <a:pathLst>
                      <a:path w="53228" h="23888" extrusionOk="0">
                        <a:moveTo>
                          <a:pt x="13972" y="0"/>
                        </a:moveTo>
                        <a:cubicBezTo>
                          <a:pt x="8780" y="5046"/>
                          <a:pt x="4196" y="10784"/>
                          <a:pt x="0" y="17178"/>
                        </a:cubicBezTo>
                        <a:lnTo>
                          <a:pt x="31715" y="23888"/>
                        </a:lnTo>
                        <a:cubicBezTo>
                          <a:pt x="37775" y="17306"/>
                          <a:pt x="44873" y="12133"/>
                          <a:pt x="53229" y="8380"/>
                        </a:cubicBezTo>
                        <a:lnTo>
                          <a:pt x="13972"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9" name="Google Shape;3109;p28"/>
                  <p:cNvSpPr/>
                  <p:nvPr/>
                </p:nvSpPr>
                <p:spPr>
                  <a:xfrm>
                    <a:off x="1498063" y="3541002"/>
                    <a:ext cx="57971" cy="29334"/>
                  </a:xfrm>
                  <a:custGeom>
                    <a:avLst/>
                    <a:gdLst/>
                    <a:ahLst/>
                    <a:cxnLst/>
                    <a:rect l="l" t="t" r="r" b="b"/>
                    <a:pathLst>
                      <a:path w="57971" h="29334" extrusionOk="0">
                        <a:moveTo>
                          <a:pt x="23609" y="0"/>
                        </a:moveTo>
                        <a:cubicBezTo>
                          <a:pt x="23159" y="67"/>
                          <a:pt x="22795" y="201"/>
                          <a:pt x="22346" y="279"/>
                        </a:cubicBezTo>
                        <a:cubicBezTo>
                          <a:pt x="14470" y="1609"/>
                          <a:pt x="7117" y="3528"/>
                          <a:pt x="279" y="6005"/>
                        </a:cubicBezTo>
                        <a:cubicBezTo>
                          <a:pt x="182" y="6036"/>
                          <a:pt x="91" y="6109"/>
                          <a:pt x="0" y="6145"/>
                        </a:cubicBezTo>
                        <a:lnTo>
                          <a:pt x="28497" y="29335"/>
                        </a:lnTo>
                        <a:cubicBezTo>
                          <a:pt x="35140" y="28321"/>
                          <a:pt x="42190" y="27452"/>
                          <a:pt x="50011" y="27379"/>
                        </a:cubicBezTo>
                        <a:cubicBezTo>
                          <a:pt x="52852" y="27349"/>
                          <a:pt x="55287" y="27695"/>
                          <a:pt x="57971" y="27798"/>
                        </a:cubicBezTo>
                        <a:lnTo>
                          <a:pt x="23609" y="0"/>
                        </a:ln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28"/>
                  <p:cNvSpPr/>
                  <p:nvPr/>
                </p:nvSpPr>
                <p:spPr>
                  <a:xfrm>
                    <a:off x="1566648" y="3539740"/>
                    <a:ext cx="23608" cy="35623"/>
                  </a:xfrm>
                  <a:custGeom>
                    <a:avLst/>
                    <a:gdLst/>
                    <a:ahLst/>
                    <a:cxnLst/>
                    <a:rect l="l" t="t" r="r" b="b"/>
                    <a:pathLst>
                      <a:path w="23608" h="35623" extrusionOk="0">
                        <a:moveTo>
                          <a:pt x="0" y="4"/>
                        </a:moveTo>
                        <a:lnTo>
                          <a:pt x="3218" y="30317"/>
                        </a:lnTo>
                        <a:cubicBezTo>
                          <a:pt x="10705" y="31391"/>
                          <a:pt x="17458" y="33183"/>
                          <a:pt x="23609" y="35624"/>
                        </a:cubicBezTo>
                        <a:lnTo>
                          <a:pt x="20117" y="3496"/>
                        </a:lnTo>
                        <a:cubicBezTo>
                          <a:pt x="19723" y="3393"/>
                          <a:pt x="19261" y="3307"/>
                          <a:pt x="18860" y="3217"/>
                        </a:cubicBezTo>
                        <a:cubicBezTo>
                          <a:pt x="12976" y="1808"/>
                          <a:pt x="6825" y="642"/>
                          <a:pt x="279" y="4"/>
                        </a:cubicBezTo>
                        <a:cubicBezTo>
                          <a:pt x="194" y="-8"/>
                          <a:pt x="91" y="10"/>
                          <a:pt x="0" y="4"/>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1" name="Google Shape;3111;p28"/>
                  <p:cNvSpPr/>
                  <p:nvPr/>
                </p:nvSpPr>
                <p:spPr>
                  <a:xfrm>
                    <a:off x="1615122" y="3555387"/>
                    <a:ext cx="20256" cy="70826"/>
                  </a:xfrm>
                  <a:custGeom>
                    <a:avLst/>
                    <a:gdLst/>
                    <a:ahLst/>
                    <a:cxnLst/>
                    <a:rect l="l" t="t" r="r" b="b"/>
                    <a:pathLst>
                      <a:path w="20256" h="70826" extrusionOk="0">
                        <a:moveTo>
                          <a:pt x="984" y="0"/>
                        </a:moveTo>
                        <a:lnTo>
                          <a:pt x="0" y="36882"/>
                        </a:lnTo>
                        <a:cubicBezTo>
                          <a:pt x="7869" y="45553"/>
                          <a:pt x="14069" y="56799"/>
                          <a:pt x="18860" y="70826"/>
                        </a:cubicBezTo>
                        <a:lnTo>
                          <a:pt x="20257" y="15788"/>
                        </a:lnTo>
                        <a:cubicBezTo>
                          <a:pt x="14488" y="9642"/>
                          <a:pt x="8119" y="4360"/>
                          <a:pt x="98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2" name="Google Shape;3112;p28"/>
                  <p:cNvSpPr/>
                  <p:nvPr/>
                </p:nvSpPr>
                <p:spPr>
                  <a:xfrm>
                    <a:off x="1418711" y="3663095"/>
                    <a:ext cx="35206" cy="51965"/>
                  </a:xfrm>
                  <a:custGeom>
                    <a:avLst/>
                    <a:gdLst/>
                    <a:ahLst/>
                    <a:cxnLst/>
                    <a:rect l="l" t="t" r="r" b="b"/>
                    <a:pathLst>
                      <a:path w="35206" h="51965" extrusionOk="0">
                        <a:moveTo>
                          <a:pt x="35206" y="0"/>
                        </a:moveTo>
                        <a:lnTo>
                          <a:pt x="2235" y="25424"/>
                        </a:lnTo>
                        <a:cubicBezTo>
                          <a:pt x="1439" y="33901"/>
                          <a:pt x="504" y="41692"/>
                          <a:pt x="0" y="51966"/>
                        </a:cubicBezTo>
                        <a:lnTo>
                          <a:pt x="31715" y="27519"/>
                        </a:lnTo>
                        <a:cubicBezTo>
                          <a:pt x="32638" y="17804"/>
                          <a:pt x="33810" y="8076"/>
                          <a:pt x="3520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3" name="Google Shape;3113;p28"/>
                  <p:cNvSpPr/>
                  <p:nvPr/>
                </p:nvSpPr>
                <p:spPr>
                  <a:xfrm>
                    <a:off x="1647955" y="3816897"/>
                    <a:ext cx="30312" cy="49591"/>
                  </a:xfrm>
                  <a:custGeom>
                    <a:avLst/>
                    <a:gdLst/>
                    <a:ahLst/>
                    <a:cxnLst/>
                    <a:rect l="l" t="t" r="r" b="b"/>
                    <a:pathLst>
                      <a:path w="30312" h="49591" extrusionOk="0">
                        <a:moveTo>
                          <a:pt x="30312" y="0"/>
                        </a:moveTo>
                        <a:lnTo>
                          <a:pt x="140" y="24307"/>
                        </a:lnTo>
                        <a:cubicBezTo>
                          <a:pt x="12" y="34254"/>
                          <a:pt x="176" y="38443"/>
                          <a:pt x="0" y="49592"/>
                        </a:cubicBezTo>
                        <a:lnTo>
                          <a:pt x="30033" y="25424"/>
                        </a:lnTo>
                        <a:cubicBezTo>
                          <a:pt x="30154" y="16705"/>
                          <a:pt x="30233" y="7918"/>
                          <a:pt x="3031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4" name="Google Shape;3114;p28"/>
                  <p:cNvSpPr/>
                  <p:nvPr/>
                </p:nvSpPr>
                <p:spPr>
                  <a:xfrm>
                    <a:off x="1647675" y="3871663"/>
                    <a:ext cx="30033" cy="49172"/>
                  </a:xfrm>
                  <a:custGeom>
                    <a:avLst/>
                    <a:gdLst/>
                    <a:ahLst/>
                    <a:cxnLst/>
                    <a:rect l="l" t="t" r="r" b="b"/>
                    <a:pathLst>
                      <a:path w="30033" h="49172" extrusionOk="0">
                        <a:moveTo>
                          <a:pt x="30033" y="0"/>
                        </a:moveTo>
                        <a:lnTo>
                          <a:pt x="140" y="23888"/>
                        </a:lnTo>
                        <a:cubicBezTo>
                          <a:pt x="-30" y="34138"/>
                          <a:pt x="122" y="40089"/>
                          <a:pt x="0" y="49172"/>
                        </a:cubicBezTo>
                        <a:lnTo>
                          <a:pt x="29754" y="25285"/>
                        </a:lnTo>
                        <a:cubicBezTo>
                          <a:pt x="29851" y="19467"/>
                          <a:pt x="29784" y="17166"/>
                          <a:pt x="29893" y="10894"/>
                        </a:cubicBezTo>
                        <a:cubicBezTo>
                          <a:pt x="29966" y="6558"/>
                          <a:pt x="29966" y="4165"/>
                          <a:pt x="3003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5" name="Google Shape;3115;p28"/>
                  <p:cNvSpPr/>
                  <p:nvPr/>
                </p:nvSpPr>
                <p:spPr>
                  <a:xfrm>
                    <a:off x="1647256" y="3934662"/>
                    <a:ext cx="29893" cy="49172"/>
                  </a:xfrm>
                  <a:custGeom>
                    <a:avLst/>
                    <a:gdLst/>
                    <a:ahLst/>
                    <a:cxnLst/>
                    <a:rect l="l" t="t" r="r" b="b"/>
                    <a:pathLst>
                      <a:path w="29893" h="49172" extrusionOk="0">
                        <a:moveTo>
                          <a:pt x="29893" y="0"/>
                        </a:moveTo>
                        <a:lnTo>
                          <a:pt x="140" y="23888"/>
                        </a:lnTo>
                        <a:cubicBezTo>
                          <a:pt x="79" y="31812"/>
                          <a:pt x="18" y="41625"/>
                          <a:pt x="0" y="49172"/>
                        </a:cubicBezTo>
                        <a:lnTo>
                          <a:pt x="29614" y="25285"/>
                        </a:lnTo>
                        <a:cubicBezTo>
                          <a:pt x="29645" y="21884"/>
                          <a:pt x="29717" y="18041"/>
                          <a:pt x="29754" y="14391"/>
                        </a:cubicBezTo>
                        <a:cubicBezTo>
                          <a:pt x="29802" y="9746"/>
                          <a:pt x="29833" y="4888"/>
                          <a:pt x="2989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6" name="Google Shape;3116;p28"/>
                  <p:cNvSpPr/>
                  <p:nvPr/>
                </p:nvSpPr>
                <p:spPr>
                  <a:xfrm>
                    <a:off x="1646834" y="3996549"/>
                    <a:ext cx="29757" cy="35479"/>
                  </a:xfrm>
                  <a:custGeom>
                    <a:avLst/>
                    <a:gdLst/>
                    <a:ahLst/>
                    <a:cxnLst/>
                    <a:rect l="l" t="t" r="r" b="b"/>
                    <a:pathLst>
                      <a:path w="29757" h="35479" extrusionOk="0">
                        <a:moveTo>
                          <a:pt x="29757" y="0"/>
                        </a:moveTo>
                        <a:lnTo>
                          <a:pt x="143" y="23748"/>
                        </a:lnTo>
                        <a:cubicBezTo>
                          <a:pt x="161" y="27264"/>
                          <a:pt x="-27" y="31898"/>
                          <a:pt x="3" y="35480"/>
                        </a:cubicBezTo>
                        <a:lnTo>
                          <a:pt x="16908" y="35340"/>
                        </a:lnTo>
                        <a:lnTo>
                          <a:pt x="17048" y="35340"/>
                        </a:lnTo>
                        <a:lnTo>
                          <a:pt x="29617" y="25424"/>
                        </a:lnTo>
                        <a:cubicBezTo>
                          <a:pt x="29581" y="17804"/>
                          <a:pt x="29751" y="7518"/>
                          <a:pt x="2975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7" name="Google Shape;3117;p28"/>
                  <p:cNvSpPr/>
                  <p:nvPr/>
                </p:nvSpPr>
                <p:spPr>
                  <a:xfrm>
                    <a:off x="1418151" y="4006186"/>
                    <a:ext cx="29488" cy="25843"/>
                  </a:xfrm>
                  <a:custGeom>
                    <a:avLst/>
                    <a:gdLst/>
                    <a:ahLst/>
                    <a:cxnLst/>
                    <a:rect l="l" t="t" r="r" b="b"/>
                    <a:pathLst>
                      <a:path w="29488" h="25843" extrusionOk="0">
                        <a:moveTo>
                          <a:pt x="29337" y="0"/>
                        </a:moveTo>
                        <a:lnTo>
                          <a:pt x="2" y="23609"/>
                        </a:lnTo>
                        <a:cubicBezTo>
                          <a:pt x="-4" y="24246"/>
                          <a:pt x="8" y="25066"/>
                          <a:pt x="2" y="25703"/>
                        </a:cubicBezTo>
                        <a:lnTo>
                          <a:pt x="28638" y="25843"/>
                        </a:lnTo>
                        <a:lnTo>
                          <a:pt x="29476" y="25145"/>
                        </a:lnTo>
                        <a:cubicBezTo>
                          <a:pt x="29543" y="17451"/>
                          <a:pt x="29306" y="7426"/>
                          <a:pt x="29337"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8" name="Google Shape;3118;p28"/>
                  <p:cNvSpPr/>
                  <p:nvPr/>
                </p:nvSpPr>
                <p:spPr>
                  <a:xfrm>
                    <a:off x="1648094" y="3768284"/>
                    <a:ext cx="30461" cy="47496"/>
                  </a:xfrm>
                  <a:custGeom>
                    <a:avLst/>
                    <a:gdLst/>
                    <a:ahLst/>
                    <a:cxnLst/>
                    <a:rect l="l" t="t" r="r" b="b"/>
                    <a:pathLst>
                      <a:path w="30461" h="47496" extrusionOk="0">
                        <a:moveTo>
                          <a:pt x="30313" y="0"/>
                        </a:moveTo>
                        <a:lnTo>
                          <a:pt x="0" y="22771"/>
                        </a:lnTo>
                        <a:cubicBezTo>
                          <a:pt x="-6" y="30452"/>
                          <a:pt x="67" y="38862"/>
                          <a:pt x="0" y="47497"/>
                        </a:cubicBezTo>
                        <a:lnTo>
                          <a:pt x="30452" y="24586"/>
                        </a:lnTo>
                        <a:cubicBezTo>
                          <a:pt x="30501" y="15466"/>
                          <a:pt x="30349" y="8046"/>
                          <a:pt x="3031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9" name="Google Shape;3119;p28"/>
                  <p:cNvSpPr/>
                  <p:nvPr/>
                </p:nvSpPr>
                <p:spPr>
                  <a:xfrm>
                    <a:off x="1418013" y="3942209"/>
                    <a:ext cx="29353" cy="46519"/>
                  </a:xfrm>
                  <a:custGeom>
                    <a:avLst/>
                    <a:gdLst/>
                    <a:ahLst/>
                    <a:cxnLst/>
                    <a:rect l="l" t="t" r="r" b="b"/>
                    <a:pathLst>
                      <a:path w="29353" h="46519" extrusionOk="0">
                        <a:moveTo>
                          <a:pt x="29335" y="0"/>
                        </a:moveTo>
                        <a:lnTo>
                          <a:pt x="0" y="22066"/>
                        </a:lnTo>
                        <a:cubicBezTo>
                          <a:pt x="18" y="29626"/>
                          <a:pt x="12" y="39275"/>
                          <a:pt x="0" y="46519"/>
                        </a:cubicBezTo>
                        <a:lnTo>
                          <a:pt x="29335" y="24447"/>
                        </a:lnTo>
                        <a:cubicBezTo>
                          <a:pt x="29323" y="16935"/>
                          <a:pt x="29383" y="8112"/>
                          <a:pt x="29335"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0" name="Google Shape;3120;p28"/>
                  <p:cNvSpPr/>
                  <p:nvPr/>
                </p:nvSpPr>
                <p:spPr>
                  <a:xfrm>
                    <a:off x="1645301" y="3661559"/>
                    <a:ext cx="29753" cy="44005"/>
                  </a:xfrm>
                  <a:custGeom>
                    <a:avLst/>
                    <a:gdLst/>
                    <a:ahLst/>
                    <a:cxnLst/>
                    <a:rect l="l" t="t" r="r" b="b"/>
                    <a:pathLst>
                      <a:path w="29753" h="44005" extrusionOk="0">
                        <a:moveTo>
                          <a:pt x="27100" y="0"/>
                        </a:moveTo>
                        <a:lnTo>
                          <a:pt x="0" y="20536"/>
                        </a:lnTo>
                        <a:cubicBezTo>
                          <a:pt x="771" y="27470"/>
                          <a:pt x="1312" y="35802"/>
                          <a:pt x="1816" y="44005"/>
                        </a:cubicBezTo>
                        <a:lnTo>
                          <a:pt x="29754" y="22631"/>
                        </a:lnTo>
                        <a:cubicBezTo>
                          <a:pt x="29013" y="15253"/>
                          <a:pt x="28260" y="7590"/>
                          <a:pt x="27240" y="978"/>
                        </a:cubicBezTo>
                        <a:cubicBezTo>
                          <a:pt x="27185" y="644"/>
                          <a:pt x="27155" y="328"/>
                          <a:pt x="27100"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1" name="Google Shape;3121;p28"/>
                  <p:cNvSpPr/>
                  <p:nvPr/>
                </p:nvSpPr>
                <p:spPr>
                  <a:xfrm>
                    <a:off x="1417594" y="3832964"/>
                    <a:ext cx="29897" cy="47357"/>
                  </a:xfrm>
                  <a:custGeom>
                    <a:avLst/>
                    <a:gdLst/>
                    <a:ahLst/>
                    <a:cxnLst/>
                    <a:rect l="l" t="t" r="r" b="b"/>
                    <a:pathLst>
                      <a:path w="29897" h="47357" extrusionOk="0">
                        <a:moveTo>
                          <a:pt x="29893" y="0"/>
                        </a:moveTo>
                        <a:lnTo>
                          <a:pt x="0" y="22771"/>
                        </a:lnTo>
                        <a:cubicBezTo>
                          <a:pt x="67" y="31539"/>
                          <a:pt x="49" y="37775"/>
                          <a:pt x="140" y="47357"/>
                        </a:cubicBezTo>
                        <a:lnTo>
                          <a:pt x="29754" y="24726"/>
                        </a:lnTo>
                        <a:cubicBezTo>
                          <a:pt x="29681" y="14385"/>
                          <a:pt x="29930" y="9254"/>
                          <a:pt x="29893"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2" name="Google Shape;3122;p28"/>
                  <p:cNvSpPr/>
                  <p:nvPr/>
                </p:nvSpPr>
                <p:spPr>
                  <a:xfrm>
                    <a:off x="1417734" y="3888003"/>
                    <a:ext cx="29509" cy="46658"/>
                  </a:xfrm>
                  <a:custGeom>
                    <a:avLst/>
                    <a:gdLst/>
                    <a:ahLst/>
                    <a:cxnLst/>
                    <a:rect l="l" t="t" r="r" b="b"/>
                    <a:pathLst>
                      <a:path w="29509" h="46658" extrusionOk="0">
                        <a:moveTo>
                          <a:pt x="29474" y="0"/>
                        </a:moveTo>
                        <a:lnTo>
                          <a:pt x="140" y="22212"/>
                        </a:lnTo>
                        <a:lnTo>
                          <a:pt x="0" y="22212"/>
                        </a:lnTo>
                        <a:cubicBezTo>
                          <a:pt x="85" y="31630"/>
                          <a:pt x="85" y="38279"/>
                          <a:pt x="140" y="46659"/>
                        </a:cubicBezTo>
                        <a:lnTo>
                          <a:pt x="29474" y="24586"/>
                        </a:lnTo>
                        <a:cubicBezTo>
                          <a:pt x="29395" y="15247"/>
                          <a:pt x="29584" y="10687"/>
                          <a:pt x="29474"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3" name="Google Shape;3123;p28"/>
                  <p:cNvSpPr/>
                  <p:nvPr/>
                </p:nvSpPr>
                <p:spPr>
                  <a:xfrm>
                    <a:off x="1648083" y="3714782"/>
                    <a:ext cx="29904" cy="46798"/>
                  </a:xfrm>
                  <a:custGeom>
                    <a:avLst/>
                    <a:gdLst/>
                    <a:ahLst/>
                    <a:cxnLst/>
                    <a:rect l="l" t="t" r="r" b="b"/>
                    <a:pathLst>
                      <a:path w="29904" h="46798" extrusionOk="0">
                        <a:moveTo>
                          <a:pt x="29346" y="0"/>
                        </a:moveTo>
                        <a:lnTo>
                          <a:pt x="151" y="22072"/>
                        </a:lnTo>
                        <a:cubicBezTo>
                          <a:pt x="303" y="27993"/>
                          <a:pt x="-68" y="40131"/>
                          <a:pt x="11" y="46798"/>
                        </a:cubicBezTo>
                        <a:lnTo>
                          <a:pt x="29905" y="24307"/>
                        </a:lnTo>
                        <a:cubicBezTo>
                          <a:pt x="29735" y="16407"/>
                          <a:pt x="29650" y="6862"/>
                          <a:pt x="2934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4" name="Google Shape;3124;p28"/>
                  <p:cNvSpPr/>
                  <p:nvPr/>
                </p:nvSpPr>
                <p:spPr>
                  <a:xfrm>
                    <a:off x="1635519" y="3612247"/>
                    <a:ext cx="31156" cy="40088"/>
                  </a:xfrm>
                  <a:custGeom>
                    <a:avLst/>
                    <a:gdLst/>
                    <a:ahLst/>
                    <a:cxnLst/>
                    <a:rect l="l" t="t" r="r" b="b"/>
                    <a:pathLst>
                      <a:path w="31156" h="40088" extrusionOk="0">
                        <a:moveTo>
                          <a:pt x="24726" y="0"/>
                        </a:moveTo>
                        <a:lnTo>
                          <a:pt x="0" y="19133"/>
                        </a:lnTo>
                        <a:cubicBezTo>
                          <a:pt x="917" y="22140"/>
                          <a:pt x="1986" y="24835"/>
                          <a:pt x="2793" y="28078"/>
                        </a:cubicBezTo>
                        <a:cubicBezTo>
                          <a:pt x="3752" y="31885"/>
                          <a:pt x="4220" y="36221"/>
                          <a:pt x="5034" y="40089"/>
                        </a:cubicBezTo>
                        <a:lnTo>
                          <a:pt x="31156" y="19832"/>
                        </a:lnTo>
                        <a:cubicBezTo>
                          <a:pt x="29347" y="12788"/>
                          <a:pt x="27058" y="6236"/>
                          <a:pt x="24726"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5" name="Google Shape;3125;p28"/>
                  <p:cNvSpPr/>
                  <p:nvPr/>
                </p:nvSpPr>
                <p:spPr>
                  <a:xfrm>
                    <a:off x="1417315" y="3777368"/>
                    <a:ext cx="30312" cy="48474"/>
                  </a:xfrm>
                  <a:custGeom>
                    <a:avLst/>
                    <a:gdLst/>
                    <a:ahLst/>
                    <a:cxnLst/>
                    <a:rect l="l" t="t" r="r" b="b"/>
                    <a:pathLst>
                      <a:path w="30312" h="48474" extrusionOk="0">
                        <a:moveTo>
                          <a:pt x="30312" y="0"/>
                        </a:moveTo>
                        <a:lnTo>
                          <a:pt x="0" y="23609"/>
                        </a:lnTo>
                        <a:cubicBezTo>
                          <a:pt x="0" y="30841"/>
                          <a:pt x="109" y="40525"/>
                          <a:pt x="140" y="48474"/>
                        </a:cubicBezTo>
                        <a:lnTo>
                          <a:pt x="30173" y="25005"/>
                        </a:lnTo>
                        <a:cubicBezTo>
                          <a:pt x="30203" y="16875"/>
                          <a:pt x="30227" y="7226"/>
                          <a:pt x="3031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6" name="Google Shape;3126;p28"/>
                  <p:cNvSpPr/>
                  <p:nvPr/>
                </p:nvSpPr>
                <p:spPr>
                  <a:xfrm>
                    <a:off x="1417455" y="3721904"/>
                    <a:ext cx="30452" cy="49172"/>
                  </a:xfrm>
                  <a:custGeom>
                    <a:avLst/>
                    <a:gdLst/>
                    <a:ahLst/>
                    <a:cxnLst/>
                    <a:rect l="l" t="t" r="r" b="b"/>
                    <a:pathLst>
                      <a:path w="30452" h="49172" extrusionOk="0">
                        <a:moveTo>
                          <a:pt x="30452" y="0"/>
                        </a:moveTo>
                        <a:lnTo>
                          <a:pt x="559" y="23748"/>
                        </a:lnTo>
                        <a:cubicBezTo>
                          <a:pt x="370" y="31903"/>
                          <a:pt x="91" y="39761"/>
                          <a:pt x="0" y="49173"/>
                        </a:cubicBezTo>
                        <a:lnTo>
                          <a:pt x="30312" y="25145"/>
                        </a:lnTo>
                        <a:cubicBezTo>
                          <a:pt x="30482" y="18848"/>
                          <a:pt x="30215" y="5599"/>
                          <a:pt x="30452" y="0"/>
                        </a:cubicBezTo>
                        <a:close/>
                      </a:path>
                    </a:pathLst>
                  </a:custGeom>
                  <a:solidFill>
                    <a:srgbClr val="DE1C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127" name="Google Shape;3127;p28"/>
              <p:cNvSpPr/>
              <p:nvPr/>
            </p:nvSpPr>
            <p:spPr>
              <a:xfrm>
                <a:off x="5278578" y="3785277"/>
                <a:ext cx="410324" cy="773641"/>
              </a:xfrm>
              <a:custGeom>
                <a:avLst/>
                <a:gdLst/>
                <a:ahLst/>
                <a:cxnLst/>
                <a:rect l="l" t="t" r="r" b="b"/>
                <a:pathLst>
                  <a:path w="410324" h="773641" extrusionOk="0">
                    <a:moveTo>
                      <a:pt x="204863" y="14"/>
                    </a:moveTo>
                    <a:cubicBezTo>
                      <a:pt x="308314" y="-957"/>
                      <a:pt x="366558" y="47468"/>
                      <a:pt x="391780" y="148148"/>
                    </a:cubicBezTo>
                    <a:cubicBezTo>
                      <a:pt x="410850" y="224223"/>
                      <a:pt x="412670" y="295023"/>
                      <a:pt x="408441" y="539301"/>
                    </a:cubicBezTo>
                    <a:cubicBezTo>
                      <a:pt x="406668" y="641475"/>
                      <a:pt x="405945" y="702121"/>
                      <a:pt x="406469" y="773550"/>
                    </a:cubicBezTo>
                    <a:lnTo>
                      <a:pt x="388254" y="773636"/>
                    </a:lnTo>
                    <a:lnTo>
                      <a:pt x="388350" y="684716"/>
                    </a:lnTo>
                    <a:cubicBezTo>
                      <a:pt x="388655" y="647854"/>
                      <a:pt x="389222" y="607149"/>
                      <a:pt x="390026" y="556062"/>
                    </a:cubicBezTo>
                    <a:cubicBezTo>
                      <a:pt x="393864" y="311784"/>
                      <a:pt x="392212" y="240984"/>
                      <a:pt x="374907" y="164909"/>
                    </a:cubicBezTo>
                    <a:cubicBezTo>
                      <a:pt x="352019" y="64229"/>
                      <a:pt x="299164" y="15804"/>
                      <a:pt x="205286" y="16775"/>
                    </a:cubicBezTo>
                    <a:cubicBezTo>
                      <a:pt x="112393" y="17739"/>
                      <a:pt x="60748" y="64277"/>
                      <a:pt x="37652" y="162717"/>
                    </a:cubicBezTo>
                    <a:cubicBezTo>
                      <a:pt x="19924" y="238327"/>
                      <a:pt x="17831" y="311108"/>
                      <a:pt x="20157" y="561977"/>
                    </a:cubicBezTo>
                    <a:cubicBezTo>
                      <a:pt x="20623" y="612169"/>
                      <a:pt x="20906" y="651798"/>
                      <a:pt x="21006" y="687606"/>
                    </a:cubicBezTo>
                    <a:lnTo>
                      <a:pt x="20795" y="773641"/>
                    </a:lnTo>
                    <a:lnTo>
                      <a:pt x="1514" y="773550"/>
                    </a:lnTo>
                    <a:cubicBezTo>
                      <a:pt x="2104" y="703731"/>
                      <a:pt x="1884" y="645600"/>
                      <a:pt x="857" y="545216"/>
                    </a:cubicBezTo>
                    <a:cubicBezTo>
                      <a:pt x="-1707" y="294347"/>
                      <a:pt x="599" y="221566"/>
                      <a:pt x="20135" y="145956"/>
                    </a:cubicBezTo>
                    <a:cubicBezTo>
                      <a:pt x="45586" y="47516"/>
                      <a:pt x="102497" y="978"/>
                      <a:pt x="204863" y="14"/>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8" name="Google Shape;3128;p28"/>
              <p:cNvSpPr/>
              <p:nvPr/>
            </p:nvSpPr>
            <p:spPr>
              <a:xfrm>
                <a:off x="5314552" y="3824764"/>
                <a:ext cx="338250" cy="739277"/>
              </a:xfrm>
              <a:custGeom>
                <a:avLst/>
                <a:gdLst/>
                <a:ahLst/>
                <a:cxnLst/>
                <a:rect l="l" t="t" r="r" b="b"/>
                <a:pathLst>
                  <a:path w="338250" h="739277" extrusionOk="0">
                    <a:moveTo>
                      <a:pt x="168878" y="14"/>
                    </a:moveTo>
                    <a:cubicBezTo>
                      <a:pt x="254158" y="-915"/>
                      <a:pt x="302172" y="45362"/>
                      <a:pt x="322963" y="141573"/>
                    </a:cubicBezTo>
                    <a:cubicBezTo>
                      <a:pt x="338684" y="214271"/>
                      <a:pt x="340184" y="281929"/>
                      <a:pt x="336697" y="515365"/>
                    </a:cubicBezTo>
                    <a:cubicBezTo>
                      <a:pt x="335236" y="613004"/>
                      <a:pt x="334640" y="670959"/>
                      <a:pt x="335072" y="739218"/>
                    </a:cubicBezTo>
                    <a:lnTo>
                      <a:pt x="324197" y="739277"/>
                    </a:lnTo>
                    <a:lnTo>
                      <a:pt x="324205" y="633237"/>
                    </a:lnTo>
                    <a:cubicBezTo>
                      <a:pt x="324488" y="596204"/>
                      <a:pt x="325059" y="555341"/>
                      <a:pt x="325950" y="504072"/>
                    </a:cubicBezTo>
                    <a:cubicBezTo>
                      <a:pt x="330084" y="265329"/>
                      <a:pt x="328426" y="195235"/>
                      <a:pt x="310824" y="124977"/>
                    </a:cubicBezTo>
                    <a:cubicBezTo>
                      <a:pt x="290641" y="44435"/>
                      <a:pt x="250627" y="11363"/>
                      <a:pt x="169263" y="12126"/>
                    </a:cubicBezTo>
                    <a:cubicBezTo>
                      <a:pt x="88234" y="12888"/>
                      <a:pt x="49105" y="44701"/>
                      <a:pt x="28809" y="123225"/>
                    </a:cubicBezTo>
                    <a:cubicBezTo>
                      <a:pt x="10768" y="193006"/>
                      <a:pt x="8548" y="265148"/>
                      <a:pt x="11053" y="510436"/>
                    </a:cubicBezTo>
                    <a:cubicBezTo>
                      <a:pt x="11568" y="560762"/>
                      <a:pt x="11882" y="600464"/>
                      <a:pt x="11993" y="636358"/>
                    </a:cubicBezTo>
                    <a:lnTo>
                      <a:pt x="11711" y="739275"/>
                    </a:lnTo>
                    <a:lnTo>
                      <a:pt x="1248" y="739218"/>
                    </a:lnTo>
                    <a:cubicBezTo>
                      <a:pt x="1734" y="672497"/>
                      <a:pt x="1553" y="616947"/>
                      <a:pt x="706" y="521018"/>
                    </a:cubicBezTo>
                    <a:cubicBezTo>
                      <a:pt x="-1407" y="281283"/>
                      <a:pt x="494" y="211732"/>
                      <a:pt x="16598" y="139478"/>
                    </a:cubicBezTo>
                    <a:cubicBezTo>
                      <a:pt x="37579" y="45407"/>
                      <a:pt x="84493" y="934"/>
                      <a:pt x="168878" y="14"/>
                    </a:cubicBezTo>
                    <a:close/>
                  </a:path>
                </a:pathLst>
              </a:custGeom>
              <a:solidFill>
                <a:srgbClr val="0C0C0C">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29" name="Google Shape;3129;p28"/>
            <p:cNvGrpSpPr/>
            <p:nvPr/>
          </p:nvGrpSpPr>
          <p:grpSpPr>
            <a:xfrm>
              <a:off x="8169479" y="1905731"/>
              <a:ext cx="1938933" cy="1106714"/>
              <a:chOff x="8169479" y="1905731"/>
              <a:chExt cx="1938933" cy="1106714"/>
            </a:xfrm>
          </p:grpSpPr>
          <p:sp>
            <p:nvSpPr>
              <p:cNvPr id="3130" name="Google Shape;3130;p28"/>
              <p:cNvSpPr/>
              <p:nvPr/>
            </p:nvSpPr>
            <p:spPr>
              <a:xfrm>
                <a:off x="8366754" y="1905731"/>
                <a:ext cx="440021" cy="340927"/>
              </a:xfrm>
              <a:custGeom>
                <a:avLst/>
                <a:gdLst/>
                <a:ahLst/>
                <a:cxnLst/>
                <a:rect l="l" t="t" r="r" b="b"/>
                <a:pathLst>
                  <a:path w="280715" h="217497" extrusionOk="0">
                    <a:moveTo>
                      <a:pt x="92539" y="11067"/>
                    </a:moveTo>
                    <a:cubicBezTo>
                      <a:pt x="10686" y="31907"/>
                      <a:pt x="-973" y="68577"/>
                      <a:pt x="60" y="153800"/>
                    </a:cubicBezTo>
                    <a:cubicBezTo>
                      <a:pt x="363" y="174203"/>
                      <a:pt x="1213" y="199833"/>
                      <a:pt x="17851" y="214255"/>
                    </a:cubicBezTo>
                    <a:cubicBezTo>
                      <a:pt x="43779" y="236710"/>
                      <a:pt x="52463" y="135292"/>
                      <a:pt x="85617" y="132104"/>
                    </a:cubicBezTo>
                    <a:cubicBezTo>
                      <a:pt x="115735" y="129220"/>
                      <a:pt x="109116" y="180578"/>
                      <a:pt x="138081" y="186408"/>
                    </a:cubicBezTo>
                    <a:cubicBezTo>
                      <a:pt x="182711" y="195388"/>
                      <a:pt x="163159" y="125334"/>
                      <a:pt x="192487" y="122522"/>
                    </a:cubicBezTo>
                    <a:cubicBezTo>
                      <a:pt x="221816" y="119711"/>
                      <a:pt x="246651" y="201825"/>
                      <a:pt x="272519" y="158245"/>
                    </a:cubicBezTo>
                    <a:cubicBezTo>
                      <a:pt x="283874" y="139178"/>
                      <a:pt x="280899" y="109436"/>
                      <a:pt x="278409" y="88579"/>
                    </a:cubicBezTo>
                    <a:cubicBezTo>
                      <a:pt x="271790" y="31949"/>
                      <a:pt x="254909" y="-3555"/>
                      <a:pt x="188722" y="283"/>
                    </a:cubicBezTo>
                    <a:cubicBezTo>
                      <a:pt x="175728" y="1036"/>
                      <a:pt x="109784" y="6665"/>
                      <a:pt x="92539" y="11067"/>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1" name="Google Shape;3131;p28"/>
              <p:cNvSpPr/>
              <p:nvPr/>
            </p:nvSpPr>
            <p:spPr>
              <a:xfrm>
                <a:off x="8169479" y="1991502"/>
                <a:ext cx="1938933" cy="1020943"/>
              </a:xfrm>
              <a:custGeom>
                <a:avLst/>
                <a:gdLst/>
                <a:ahLst/>
                <a:cxnLst/>
                <a:rect l="l" t="t" r="r" b="b"/>
                <a:pathLst>
                  <a:path w="1236959" h="651319" extrusionOk="0">
                    <a:moveTo>
                      <a:pt x="2022" y="458255"/>
                    </a:moveTo>
                    <a:cubicBezTo>
                      <a:pt x="-2350" y="466034"/>
                      <a:pt x="1634" y="522651"/>
                      <a:pt x="2265" y="545737"/>
                    </a:cubicBezTo>
                    <a:cubicBezTo>
                      <a:pt x="3231" y="580926"/>
                      <a:pt x="20196" y="631307"/>
                      <a:pt x="58785" y="645765"/>
                    </a:cubicBezTo>
                    <a:cubicBezTo>
                      <a:pt x="156486" y="682416"/>
                      <a:pt x="151507" y="526780"/>
                      <a:pt x="209740" y="497676"/>
                    </a:cubicBezTo>
                    <a:cubicBezTo>
                      <a:pt x="230020" y="487547"/>
                      <a:pt x="241862" y="506232"/>
                      <a:pt x="254856" y="524697"/>
                    </a:cubicBezTo>
                    <a:cubicBezTo>
                      <a:pt x="266879" y="541730"/>
                      <a:pt x="279813" y="558574"/>
                      <a:pt x="301066" y="552490"/>
                    </a:cubicBezTo>
                    <a:cubicBezTo>
                      <a:pt x="348186" y="539028"/>
                      <a:pt x="347396" y="477371"/>
                      <a:pt x="385711" y="454406"/>
                    </a:cubicBezTo>
                    <a:cubicBezTo>
                      <a:pt x="421720" y="432807"/>
                      <a:pt x="443276" y="484645"/>
                      <a:pt x="482806" y="468833"/>
                    </a:cubicBezTo>
                    <a:cubicBezTo>
                      <a:pt x="522457" y="452979"/>
                      <a:pt x="522093" y="376414"/>
                      <a:pt x="558769" y="354397"/>
                    </a:cubicBezTo>
                    <a:cubicBezTo>
                      <a:pt x="593927" y="333302"/>
                      <a:pt x="620037" y="363177"/>
                      <a:pt x="649184" y="351512"/>
                    </a:cubicBezTo>
                    <a:cubicBezTo>
                      <a:pt x="699765" y="331280"/>
                      <a:pt x="731583" y="278713"/>
                      <a:pt x="768442" y="241891"/>
                    </a:cubicBezTo>
                    <a:cubicBezTo>
                      <a:pt x="770203" y="240136"/>
                      <a:pt x="785140" y="226134"/>
                      <a:pt x="788601" y="231313"/>
                    </a:cubicBezTo>
                    <a:cubicBezTo>
                      <a:pt x="804207" y="254697"/>
                      <a:pt x="759212" y="309475"/>
                      <a:pt x="819387" y="352478"/>
                    </a:cubicBezTo>
                    <a:cubicBezTo>
                      <a:pt x="865293" y="385262"/>
                      <a:pt x="908163" y="317411"/>
                      <a:pt x="949211" y="344784"/>
                    </a:cubicBezTo>
                    <a:cubicBezTo>
                      <a:pt x="983093" y="367391"/>
                      <a:pt x="940649" y="426953"/>
                      <a:pt x="959776" y="452481"/>
                    </a:cubicBezTo>
                    <a:cubicBezTo>
                      <a:pt x="979632" y="478992"/>
                      <a:pt x="1057721" y="446317"/>
                      <a:pt x="1082131" y="470721"/>
                    </a:cubicBezTo>
                    <a:cubicBezTo>
                      <a:pt x="1103262" y="491871"/>
                      <a:pt x="1089721" y="521667"/>
                      <a:pt x="1096279" y="548543"/>
                    </a:cubicBezTo>
                    <a:cubicBezTo>
                      <a:pt x="1109274" y="601425"/>
                      <a:pt x="1227377" y="647155"/>
                      <a:pt x="1236729" y="553449"/>
                    </a:cubicBezTo>
                    <a:cubicBezTo>
                      <a:pt x="1239400" y="526610"/>
                      <a:pt x="1218208" y="495259"/>
                      <a:pt x="1206914" y="472677"/>
                    </a:cubicBezTo>
                    <a:cubicBezTo>
                      <a:pt x="1139695" y="338220"/>
                      <a:pt x="1021712" y="242395"/>
                      <a:pt x="942471" y="117842"/>
                    </a:cubicBezTo>
                    <a:cubicBezTo>
                      <a:pt x="914235" y="73455"/>
                      <a:pt x="864564" y="-7281"/>
                      <a:pt x="802082" y="528"/>
                    </a:cubicBezTo>
                    <a:cubicBezTo>
                      <a:pt x="728851" y="9685"/>
                      <a:pt x="660417" y="68348"/>
                      <a:pt x="599149" y="104381"/>
                    </a:cubicBezTo>
                    <a:cubicBezTo>
                      <a:pt x="490396" y="168363"/>
                      <a:pt x="376118" y="224167"/>
                      <a:pt x="264511" y="283243"/>
                    </a:cubicBezTo>
                    <a:cubicBezTo>
                      <a:pt x="197413" y="318771"/>
                      <a:pt x="15770" y="433778"/>
                      <a:pt x="2022" y="458255"/>
                    </a:cubicBezTo>
                    <a:close/>
                  </a:path>
                </a:pathLst>
              </a:custGeom>
              <a:solidFill>
                <a:srgbClr val="F5F5F4"/>
              </a:solidFill>
              <a:ln>
                <a:noFill/>
              </a:ln>
              <a:effectLst>
                <a:outerShdw dist="254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32" name="Google Shape;3132;p28"/>
            <p:cNvGrpSpPr/>
            <p:nvPr/>
          </p:nvGrpSpPr>
          <p:grpSpPr>
            <a:xfrm>
              <a:off x="8510780" y="2806723"/>
              <a:ext cx="1463391" cy="1051350"/>
              <a:chOff x="9777889" y="5166035"/>
              <a:chExt cx="1463391" cy="1051350"/>
            </a:xfrm>
          </p:grpSpPr>
          <p:sp>
            <p:nvSpPr>
              <p:cNvPr id="3133" name="Google Shape;3133;p28"/>
              <p:cNvSpPr/>
              <p:nvPr/>
            </p:nvSpPr>
            <p:spPr>
              <a:xfrm>
                <a:off x="10575798" y="5910089"/>
                <a:ext cx="45782" cy="45801"/>
              </a:xfrm>
              <a:custGeom>
                <a:avLst/>
                <a:gdLst/>
                <a:ahLst/>
                <a:cxnLst/>
                <a:rect l="l" t="t" r="r" b="b"/>
                <a:pathLst>
                  <a:path w="29207" h="29219" extrusionOk="0">
                    <a:moveTo>
                      <a:pt x="0" y="14610"/>
                    </a:moveTo>
                    <a:cubicBezTo>
                      <a:pt x="0" y="6540"/>
                      <a:pt x="6558" y="0"/>
                      <a:pt x="14634" y="0"/>
                    </a:cubicBezTo>
                    <a:cubicBezTo>
                      <a:pt x="22710" y="0"/>
                      <a:pt x="29208" y="6540"/>
                      <a:pt x="29208" y="14610"/>
                    </a:cubicBezTo>
                    <a:cubicBezTo>
                      <a:pt x="29208" y="22680"/>
                      <a:pt x="22710" y="29219"/>
                      <a:pt x="14634" y="29219"/>
                    </a:cubicBezTo>
                    <a:cubicBezTo>
                      <a:pt x="6558" y="29219"/>
                      <a:pt x="0" y="22680"/>
                      <a:pt x="0" y="14610"/>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4" name="Google Shape;3134;p28"/>
              <p:cNvSpPr/>
              <p:nvPr/>
            </p:nvSpPr>
            <p:spPr>
              <a:xfrm>
                <a:off x="9888093" y="617738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5" name="Google Shape;3135;p28"/>
              <p:cNvSpPr/>
              <p:nvPr/>
            </p:nvSpPr>
            <p:spPr>
              <a:xfrm>
                <a:off x="9875900" y="6095685"/>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84"/>
                      <a:pt x="18884" y="24325"/>
                      <a:pt x="12144" y="24325"/>
                    </a:cubicBezTo>
                    <a:cubicBezTo>
                      <a:pt x="5465" y="24325"/>
                      <a:pt x="0" y="18884"/>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6" name="Google Shape;3136;p28"/>
              <p:cNvSpPr/>
              <p:nvPr/>
            </p:nvSpPr>
            <p:spPr>
              <a:xfrm>
                <a:off x="9865042" y="6021465"/>
                <a:ext cx="38167" cy="38129"/>
              </a:xfrm>
              <a:custGeom>
                <a:avLst/>
                <a:gdLst/>
                <a:ahLst/>
                <a:cxnLst/>
                <a:rect l="l" t="t" r="r" b="b"/>
                <a:pathLst>
                  <a:path w="24349" h="24325" extrusionOk="0">
                    <a:moveTo>
                      <a:pt x="0" y="12163"/>
                    </a:moveTo>
                    <a:cubicBezTo>
                      <a:pt x="0" y="5447"/>
                      <a:pt x="5465" y="0"/>
                      <a:pt x="12205" y="0"/>
                    </a:cubicBezTo>
                    <a:cubicBezTo>
                      <a:pt x="18884" y="0"/>
                      <a:pt x="24350" y="5447"/>
                      <a:pt x="24350" y="12163"/>
                    </a:cubicBezTo>
                    <a:cubicBezTo>
                      <a:pt x="24350" y="18885"/>
                      <a:pt x="18884" y="24325"/>
                      <a:pt x="12205" y="24325"/>
                    </a:cubicBezTo>
                    <a:cubicBezTo>
                      <a:pt x="5465"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7" name="Google Shape;3137;p28"/>
              <p:cNvSpPr/>
              <p:nvPr/>
            </p:nvSpPr>
            <p:spPr>
              <a:xfrm>
                <a:off x="9857327" y="5942740"/>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8" name="Google Shape;3138;p28"/>
              <p:cNvSpPr/>
              <p:nvPr/>
            </p:nvSpPr>
            <p:spPr>
              <a:xfrm>
                <a:off x="9853325" y="5869208"/>
                <a:ext cx="38167" cy="38129"/>
              </a:xfrm>
              <a:custGeom>
                <a:avLst/>
                <a:gdLst/>
                <a:ahLst/>
                <a:cxnLst/>
                <a:rect l="l" t="t" r="r" b="b"/>
                <a:pathLst>
                  <a:path w="24349" h="24325" extrusionOk="0">
                    <a:moveTo>
                      <a:pt x="0" y="12163"/>
                    </a:moveTo>
                    <a:cubicBezTo>
                      <a:pt x="0" y="5441"/>
                      <a:pt x="5465" y="0"/>
                      <a:pt x="12144" y="0"/>
                    </a:cubicBezTo>
                    <a:cubicBezTo>
                      <a:pt x="18884" y="0"/>
                      <a:pt x="24350" y="5441"/>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9" name="Google Shape;3139;p28"/>
              <p:cNvSpPr/>
              <p:nvPr/>
            </p:nvSpPr>
            <p:spPr>
              <a:xfrm>
                <a:off x="9836849" y="5771282"/>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85"/>
                      <a:pt x="18884" y="24325"/>
                      <a:pt x="12144" y="24325"/>
                    </a:cubicBezTo>
                    <a:cubicBezTo>
                      <a:pt x="5465"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0" name="Google Shape;3140;p28"/>
              <p:cNvSpPr/>
              <p:nvPr/>
            </p:nvSpPr>
            <p:spPr>
              <a:xfrm>
                <a:off x="9831228" y="5690318"/>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5"/>
                      <a:pt x="18884" y="24325"/>
                      <a:pt x="12144" y="24325"/>
                    </a:cubicBezTo>
                    <a:cubicBezTo>
                      <a:pt x="5404" y="24325"/>
                      <a:pt x="0" y="18885"/>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1" name="Google Shape;3141;p28"/>
              <p:cNvSpPr/>
              <p:nvPr/>
            </p:nvSpPr>
            <p:spPr>
              <a:xfrm>
                <a:off x="9827037" y="5605755"/>
                <a:ext cx="38167" cy="38129"/>
              </a:xfrm>
              <a:custGeom>
                <a:avLst/>
                <a:gdLst/>
                <a:ahLst/>
                <a:cxnLst/>
                <a:rect l="l" t="t" r="r" b="b"/>
                <a:pathLst>
                  <a:path w="24349" h="24325" extrusionOk="0">
                    <a:moveTo>
                      <a:pt x="0" y="12163"/>
                    </a:moveTo>
                    <a:cubicBezTo>
                      <a:pt x="0" y="5447"/>
                      <a:pt x="5465" y="0"/>
                      <a:pt x="12205" y="0"/>
                    </a:cubicBezTo>
                    <a:cubicBezTo>
                      <a:pt x="18884" y="0"/>
                      <a:pt x="24350" y="5447"/>
                      <a:pt x="24350" y="12163"/>
                    </a:cubicBezTo>
                    <a:cubicBezTo>
                      <a:pt x="24350" y="18878"/>
                      <a:pt x="18884" y="24325"/>
                      <a:pt x="12205"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2" name="Google Shape;3142;p28"/>
              <p:cNvSpPr/>
              <p:nvPr/>
            </p:nvSpPr>
            <p:spPr>
              <a:xfrm>
                <a:off x="9823512" y="5513431"/>
                <a:ext cx="38071" cy="38120"/>
              </a:xfrm>
              <a:custGeom>
                <a:avLst/>
                <a:gdLst/>
                <a:ahLst/>
                <a:cxnLst/>
                <a:rect l="l" t="t" r="r" b="b"/>
                <a:pathLst>
                  <a:path w="24288" h="24319" extrusionOk="0">
                    <a:moveTo>
                      <a:pt x="0" y="12163"/>
                    </a:moveTo>
                    <a:cubicBezTo>
                      <a:pt x="0" y="5441"/>
                      <a:pt x="5404" y="0"/>
                      <a:pt x="12144" y="0"/>
                    </a:cubicBezTo>
                    <a:cubicBezTo>
                      <a:pt x="18884" y="0"/>
                      <a:pt x="24289" y="5441"/>
                      <a:pt x="24289" y="12163"/>
                    </a:cubicBezTo>
                    <a:cubicBezTo>
                      <a:pt x="24289" y="18878"/>
                      <a:pt x="18884" y="24319"/>
                      <a:pt x="12144" y="24319"/>
                    </a:cubicBezTo>
                    <a:cubicBezTo>
                      <a:pt x="5404" y="24319"/>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3" name="Google Shape;3143;p28"/>
              <p:cNvSpPr/>
              <p:nvPr/>
            </p:nvSpPr>
            <p:spPr>
              <a:xfrm>
                <a:off x="9811987" y="5427962"/>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4" name="Google Shape;3144;p28"/>
              <p:cNvSpPr/>
              <p:nvPr/>
            </p:nvSpPr>
            <p:spPr>
              <a:xfrm>
                <a:off x="9803796" y="5342943"/>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5" name="Google Shape;3145;p28"/>
              <p:cNvSpPr/>
              <p:nvPr/>
            </p:nvSpPr>
            <p:spPr>
              <a:xfrm>
                <a:off x="9792365" y="5253035"/>
                <a:ext cx="38071" cy="38129"/>
              </a:xfrm>
              <a:custGeom>
                <a:avLst/>
                <a:gdLst/>
                <a:ahLst/>
                <a:cxnLst/>
                <a:rect l="l" t="t" r="r" b="b"/>
                <a:pathLst>
                  <a:path w="24288" h="24325" extrusionOk="0">
                    <a:moveTo>
                      <a:pt x="0" y="12163"/>
                    </a:moveTo>
                    <a:cubicBezTo>
                      <a:pt x="0" y="5447"/>
                      <a:pt x="5465" y="0"/>
                      <a:pt x="12144" y="0"/>
                    </a:cubicBezTo>
                    <a:cubicBezTo>
                      <a:pt x="18885" y="0"/>
                      <a:pt x="24289" y="5447"/>
                      <a:pt x="24289" y="12163"/>
                    </a:cubicBezTo>
                    <a:cubicBezTo>
                      <a:pt x="24289" y="18878"/>
                      <a:pt x="18885"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6" name="Google Shape;3146;p28"/>
              <p:cNvSpPr/>
              <p:nvPr/>
            </p:nvSpPr>
            <p:spPr>
              <a:xfrm>
                <a:off x="9777889" y="5166035"/>
                <a:ext cx="38165" cy="38129"/>
              </a:xfrm>
              <a:custGeom>
                <a:avLst/>
                <a:gdLst/>
                <a:ahLst/>
                <a:cxnLst/>
                <a:rect l="l" t="t" r="r" b="b"/>
                <a:pathLst>
                  <a:path w="24348" h="24325" extrusionOk="0">
                    <a:moveTo>
                      <a:pt x="0" y="12163"/>
                    </a:moveTo>
                    <a:cubicBezTo>
                      <a:pt x="0" y="5441"/>
                      <a:pt x="5464" y="0"/>
                      <a:pt x="12144" y="0"/>
                    </a:cubicBezTo>
                    <a:cubicBezTo>
                      <a:pt x="18884" y="0"/>
                      <a:pt x="24349" y="5441"/>
                      <a:pt x="24349" y="12163"/>
                    </a:cubicBezTo>
                    <a:cubicBezTo>
                      <a:pt x="2434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7" name="Google Shape;3147;p28"/>
              <p:cNvSpPr/>
              <p:nvPr/>
            </p:nvSpPr>
            <p:spPr>
              <a:xfrm>
                <a:off x="9963340" y="6179256"/>
                <a:ext cx="38167" cy="38129"/>
              </a:xfrm>
              <a:custGeom>
                <a:avLst/>
                <a:gdLst/>
                <a:ahLst/>
                <a:cxnLst/>
                <a:rect l="l" t="t" r="r" b="b"/>
                <a:pathLst>
                  <a:path w="24349" h="24325" extrusionOk="0">
                    <a:moveTo>
                      <a:pt x="0" y="12163"/>
                    </a:moveTo>
                    <a:cubicBezTo>
                      <a:pt x="0" y="5447"/>
                      <a:pt x="5465" y="0"/>
                      <a:pt x="12144" y="0"/>
                    </a:cubicBezTo>
                    <a:cubicBezTo>
                      <a:pt x="18884" y="0"/>
                      <a:pt x="24350" y="5447"/>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8" name="Google Shape;3148;p28"/>
              <p:cNvSpPr/>
              <p:nvPr/>
            </p:nvSpPr>
            <p:spPr>
              <a:xfrm>
                <a:off x="10054971" y="617416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9" name="Google Shape;3149;p28"/>
              <p:cNvSpPr/>
              <p:nvPr/>
            </p:nvSpPr>
            <p:spPr>
              <a:xfrm>
                <a:off x="10142220" y="6177380"/>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0" name="Google Shape;3150;p28"/>
              <p:cNvSpPr/>
              <p:nvPr/>
            </p:nvSpPr>
            <p:spPr>
              <a:xfrm>
                <a:off x="10227373" y="6173732"/>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84"/>
                      <a:pt x="18884" y="24325"/>
                      <a:pt x="12144" y="24325"/>
                    </a:cubicBezTo>
                    <a:cubicBezTo>
                      <a:pt x="5404" y="24325"/>
                      <a:pt x="0" y="18884"/>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1" name="Google Shape;3151;p28"/>
              <p:cNvSpPr/>
              <p:nvPr/>
            </p:nvSpPr>
            <p:spPr>
              <a:xfrm>
                <a:off x="10735056" y="6154311"/>
                <a:ext cx="38167" cy="38129"/>
              </a:xfrm>
              <a:custGeom>
                <a:avLst/>
                <a:gdLst/>
                <a:ahLst/>
                <a:cxnLst/>
                <a:rect l="l" t="t" r="r" b="b"/>
                <a:pathLst>
                  <a:path w="24349" h="24325" extrusionOk="0">
                    <a:moveTo>
                      <a:pt x="0" y="12163"/>
                    </a:moveTo>
                    <a:cubicBezTo>
                      <a:pt x="0" y="5447"/>
                      <a:pt x="5464" y="0"/>
                      <a:pt x="12144" y="0"/>
                    </a:cubicBezTo>
                    <a:cubicBezTo>
                      <a:pt x="18884" y="0"/>
                      <a:pt x="24350" y="5447"/>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2" name="Google Shape;3152;p28"/>
              <p:cNvSpPr/>
              <p:nvPr/>
            </p:nvSpPr>
            <p:spPr>
              <a:xfrm>
                <a:off x="10817067" y="6150577"/>
                <a:ext cx="38071" cy="38129"/>
              </a:xfrm>
              <a:custGeom>
                <a:avLst/>
                <a:gdLst/>
                <a:ahLst/>
                <a:cxnLst/>
                <a:rect l="l" t="t" r="r" b="b"/>
                <a:pathLst>
                  <a:path w="24288" h="24325" extrusionOk="0">
                    <a:moveTo>
                      <a:pt x="0" y="12163"/>
                    </a:moveTo>
                    <a:cubicBezTo>
                      <a:pt x="0" y="5447"/>
                      <a:pt x="5465" y="0"/>
                      <a:pt x="12144" y="0"/>
                    </a:cubicBezTo>
                    <a:cubicBezTo>
                      <a:pt x="18884" y="0"/>
                      <a:pt x="24289" y="5447"/>
                      <a:pt x="24289" y="12163"/>
                    </a:cubicBezTo>
                    <a:cubicBezTo>
                      <a:pt x="24289"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3" name="Google Shape;3153;p28"/>
              <p:cNvSpPr/>
              <p:nvPr/>
            </p:nvSpPr>
            <p:spPr>
              <a:xfrm>
                <a:off x="10910030" y="6148671"/>
                <a:ext cx="38167" cy="38129"/>
              </a:xfrm>
              <a:custGeom>
                <a:avLst/>
                <a:gdLst/>
                <a:ahLst/>
                <a:cxnLst/>
                <a:rect l="l" t="t" r="r" b="b"/>
                <a:pathLst>
                  <a:path w="24349" h="24325" extrusionOk="0">
                    <a:moveTo>
                      <a:pt x="0" y="12163"/>
                    </a:moveTo>
                    <a:cubicBezTo>
                      <a:pt x="0" y="5441"/>
                      <a:pt x="5464" y="0"/>
                      <a:pt x="12144" y="0"/>
                    </a:cubicBezTo>
                    <a:cubicBezTo>
                      <a:pt x="18884" y="0"/>
                      <a:pt x="24350" y="5441"/>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4" name="Google Shape;3154;p28"/>
              <p:cNvSpPr/>
              <p:nvPr/>
            </p:nvSpPr>
            <p:spPr>
              <a:xfrm>
                <a:off x="10988612" y="6147671"/>
                <a:ext cx="38167" cy="38129"/>
              </a:xfrm>
              <a:custGeom>
                <a:avLst/>
                <a:gdLst/>
                <a:ahLst/>
                <a:cxnLst/>
                <a:rect l="l" t="t" r="r" b="b"/>
                <a:pathLst>
                  <a:path w="24349" h="24325" extrusionOk="0">
                    <a:moveTo>
                      <a:pt x="0" y="12163"/>
                    </a:moveTo>
                    <a:cubicBezTo>
                      <a:pt x="0" y="5441"/>
                      <a:pt x="5464" y="0"/>
                      <a:pt x="12144" y="0"/>
                    </a:cubicBezTo>
                    <a:cubicBezTo>
                      <a:pt x="18884" y="0"/>
                      <a:pt x="24350" y="5441"/>
                      <a:pt x="24350" y="12163"/>
                    </a:cubicBezTo>
                    <a:cubicBezTo>
                      <a:pt x="24350"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5" name="Google Shape;3155;p28"/>
              <p:cNvSpPr/>
              <p:nvPr/>
            </p:nvSpPr>
            <p:spPr>
              <a:xfrm>
                <a:off x="11073765" y="6150587"/>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6" name="Google Shape;3156;p28"/>
              <p:cNvSpPr/>
              <p:nvPr/>
            </p:nvSpPr>
            <p:spPr>
              <a:xfrm>
                <a:off x="11098245" y="6046659"/>
                <a:ext cx="38071" cy="38129"/>
              </a:xfrm>
              <a:custGeom>
                <a:avLst/>
                <a:gdLst/>
                <a:ahLst/>
                <a:cxnLst/>
                <a:rect l="l" t="t" r="r" b="b"/>
                <a:pathLst>
                  <a:path w="24288" h="24325" extrusionOk="0">
                    <a:moveTo>
                      <a:pt x="0" y="12163"/>
                    </a:moveTo>
                    <a:cubicBezTo>
                      <a:pt x="0" y="5441"/>
                      <a:pt x="5464" y="0"/>
                      <a:pt x="12144" y="0"/>
                    </a:cubicBezTo>
                    <a:cubicBezTo>
                      <a:pt x="18884" y="0"/>
                      <a:pt x="24289" y="5441"/>
                      <a:pt x="24289" y="12163"/>
                    </a:cubicBezTo>
                    <a:cubicBezTo>
                      <a:pt x="2428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7" name="Google Shape;3157;p28"/>
              <p:cNvSpPr/>
              <p:nvPr/>
            </p:nvSpPr>
            <p:spPr>
              <a:xfrm>
                <a:off x="11121485" y="5939713"/>
                <a:ext cx="38071" cy="38129"/>
              </a:xfrm>
              <a:custGeom>
                <a:avLst/>
                <a:gdLst/>
                <a:ahLst/>
                <a:cxnLst/>
                <a:rect l="l" t="t" r="r" b="b"/>
                <a:pathLst>
                  <a:path w="24288" h="24325" extrusionOk="0">
                    <a:moveTo>
                      <a:pt x="0" y="12163"/>
                    </a:moveTo>
                    <a:cubicBezTo>
                      <a:pt x="0" y="5441"/>
                      <a:pt x="5404" y="0"/>
                      <a:pt x="12144" y="0"/>
                    </a:cubicBezTo>
                    <a:cubicBezTo>
                      <a:pt x="18884" y="0"/>
                      <a:pt x="24289" y="5441"/>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8" name="Google Shape;3158;p28"/>
              <p:cNvSpPr/>
              <p:nvPr/>
            </p:nvSpPr>
            <p:spPr>
              <a:xfrm>
                <a:off x="11132533" y="5834908"/>
                <a:ext cx="38071" cy="38129"/>
              </a:xfrm>
              <a:custGeom>
                <a:avLst/>
                <a:gdLst/>
                <a:ahLst/>
                <a:cxnLst/>
                <a:rect l="l" t="t" r="r" b="b"/>
                <a:pathLst>
                  <a:path w="24288" h="24325" extrusionOk="0">
                    <a:moveTo>
                      <a:pt x="0" y="12163"/>
                    </a:moveTo>
                    <a:cubicBezTo>
                      <a:pt x="0" y="5447"/>
                      <a:pt x="5404" y="0"/>
                      <a:pt x="12144" y="0"/>
                    </a:cubicBezTo>
                    <a:cubicBezTo>
                      <a:pt x="18884" y="0"/>
                      <a:pt x="24289" y="5447"/>
                      <a:pt x="24289" y="12163"/>
                    </a:cubicBezTo>
                    <a:cubicBezTo>
                      <a:pt x="24289" y="18878"/>
                      <a:pt x="1888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9" name="Google Shape;3159;p28"/>
              <p:cNvSpPr/>
              <p:nvPr/>
            </p:nvSpPr>
            <p:spPr>
              <a:xfrm>
                <a:off x="11149393" y="5736638"/>
                <a:ext cx="38071" cy="38129"/>
              </a:xfrm>
              <a:custGeom>
                <a:avLst/>
                <a:gdLst/>
                <a:ahLst/>
                <a:cxnLst/>
                <a:rect l="l" t="t" r="r" b="b"/>
                <a:pathLst>
                  <a:path w="24288" h="24325" extrusionOk="0">
                    <a:moveTo>
                      <a:pt x="0" y="12163"/>
                    </a:moveTo>
                    <a:cubicBezTo>
                      <a:pt x="0" y="5447"/>
                      <a:pt x="5404" y="0"/>
                      <a:pt x="12144" y="0"/>
                    </a:cubicBezTo>
                    <a:cubicBezTo>
                      <a:pt x="18824" y="0"/>
                      <a:pt x="24289" y="5447"/>
                      <a:pt x="24289" y="12163"/>
                    </a:cubicBezTo>
                    <a:cubicBezTo>
                      <a:pt x="24289" y="18878"/>
                      <a:pt x="1882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0" name="Google Shape;3160;p28"/>
              <p:cNvSpPr/>
              <p:nvPr/>
            </p:nvSpPr>
            <p:spPr>
              <a:xfrm>
                <a:off x="11160253" y="5628988"/>
                <a:ext cx="38071" cy="38129"/>
              </a:xfrm>
              <a:custGeom>
                <a:avLst/>
                <a:gdLst/>
                <a:ahLst/>
                <a:cxnLst/>
                <a:rect l="l" t="t" r="r" b="b"/>
                <a:pathLst>
                  <a:path w="24288" h="24325" extrusionOk="0">
                    <a:moveTo>
                      <a:pt x="0" y="12163"/>
                    </a:moveTo>
                    <a:cubicBezTo>
                      <a:pt x="0" y="5447"/>
                      <a:pt x="5464" y="0"/>
                      <a:pt x="12144" y="0"/>
                    </a:cubicBezTo>
                    <a:cubicBezTo>
                      <a:pt x="18884" y="0"/>
                      <a:pt x="24289" y="5447"/>
                      <a:pt x="24289" y="12163"/>
                    </a:cubicBezTo>
                    <a:cubicBezTo>
                      <a:pt x="2428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1" name="Google Shape;3161;p28"/>
              <p:cNvSpPr/>
              <p:nvPr/>
            </p:nvSpPr>
            <p:spPr>
              <a:xfrm>
                <a:off x="11167111" y="5529241"/>
                <a:ext cx="38167" cy="38129"/>
              </a:xfrm>
              <a:custGeom>
                <a:avLst/>
                <a:gdLst/>
                <a:ahLst/>
                <a:cxnLst/>
                <a:rect l="l" t="t" r="r" b="b"/>
                <a:pathLst>
                  <a:path w="24349" h="24325" extrusionOk="0">
                    <a:moveTo>
                      <a:pt x="0" y="12163"/>
                    </a:moveTo>
                    <a:cubicBezTo>
                      <a:pt x="0" y="5441"/>
                      <a:pt x="5465" y="0"/>
                      <a:pt x="12144" y="0"/>
                    </a:cubicBezTo>
                    <a:cubicBezTo>
                      <a:pt x="18884" y="0"/>
                      <a:pt x="24350" y="5441"/>
                      <a:pt x="24350" y="12163"/>
                    </a:cubicBezTo>
                    <a:cubicBezTo>
                      <a:pt x="24350" y="18878"/>
                      <a:pt x="18884" y="24325"/>
                      <a:pt x="12144" y="24325"/>
                    </a:cubicBezTo>
                    <a:cubicBezTo>
                      <a:pt x="5465"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2" name="Google Shape;3162;p28"/>
              <p:cNvSpPr/>
              <p:nvPr/>
            </p:nvSpPr>
            <p:spPr>
              <a:xfrm>
                <a:off x="11181683" y="5423829"/>
                <a:ext cx="38071" cy="38129"/>
              </a:xfrm>
              <a:custGeom>
                <a:avLst/>
                <a:gdLst/>
                <a:ahLst/>
                <a:cxnLst/>
                <a:rect l="l" t="t" r="r" b="b"/>
                <a:pathLst>
                  <a:path w="24288" h="24325" extrusionOk="0">
                    <a:moveTo>
                      <a:pt x="0" y="12163"/>
                    </a:moveTo>
                    <a:cubicBezTo>
                      <a:pt x="0" y="5447"/>
                      <a:pt x="5404" y="0"/>
                      <a:pt x="12144" y="0"/>
                    </a:cubicBezTo>
                    <a:cubicBezTo>
                      <a:pt x="18824" y="0"/>
                      <a:pt x="24289" y="5447"/>
                      <a:pt x="24289" y="12163"/>
                    </a:cubicBezTo>
                    <a:cubicBezTo>
                      <a:pt x="24289" y="18878"/>
                      <a:pt x="18824" y="24325"/>
                      <a:pt x="12144" y="24325"/>
                    </a:cubicBezTo>
                    <a:cubicBezTo>
                      <a:pt x="540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3" name="Google Shape;3163;p28"/>
              <p:cNvSpPr/>
              <p:nvPr/>
            </p:nvSpPr>
            <p:spPr>
              <a:xfrm>
                <a:off x="11203115" y="5317186"/>
                <a:ext cx="38165" cy="38129"/>
              </a:xfrm>
              <a:custGeom>
                <a:avLst/>
                <a:gdLst/>
                <a:ahLst/>
                <a:cxnLst/>
                <a:rect l="l" t="t" r="r" b="b"/>
                <a:pathLst>
                  <a:path w="24348" h="24325" extrusionOk="0">
                    <a:moveTo>
                      <a:pt x="0" y="12163"/>
                    </a:moveTo>
                    <a:cubicBezTo>
                      <a:pt x="0" y="5447"/>
                      <a:pt x="5464" y="0"/>
                      <a:pt x="12144" y="0"/>
                    </a:cubicBezTo>
                    <a:cubicBezTo>
                      <a:pt x="18884" y="0"/>
                      <a:pt x="24349" y="5447"/>
                      <a:pt x="24349" y="12163"/>
                    </a:cubicBezTo>
                    <a:cubicBezTo>
                      <a:pt x="24349" y="18878"/>
                      <a:pt x="18884" y="24325"/>
                      <a:pt x="12144" y="24325"/>
                    </a:cubicBezTo>
                    <a:cubicBezTo>
                      <a:pt x="5464" y="24325"/>
                      <a:pt x="0" y="18878"/>
                      <a:pt x="0" y="12163"/>
                    </a:cubicBezTo>
                    <a:close/>
                  </a:path>
                </a:pathLst>
              </a:custGeom>
              <a:solidFill>
                <a:srgbClr val="F5F5F4"/>
              </a:solidFill>
              <a:ln>
                <a:noFill/>
              </a:ln>
              <a:effectLst>
                <a:outerShdw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 name="Google Shape;2807;p26">
            <a:extLst>
              <a:ext uri="{FF2B5EF4-FFF2-40B4-BE49-F238E27FC236}">
                <a16:creationId xmlns:a16="http://schemas.microsoft.com/office/drawing/2014/main" id="{55E3BC30-DCE1-FD6D-CA02-4CE1CADE09A9}"/>
              </a:ext>
            </a:extLst>
          </p:cNvPr>
          <p:cNvSpPr txBox="1">
            <a:spLocks noGrp="1"/>
          </p:cNvSpPr>
          <p:nvPr>
            <p:ph type="title"/>
          </p:nvPr>
        </p:nvSpPr>
        <p:spPr>
          <a:xfrm>
            <a:off x="4246947" y="1048512"/>
            <a:ext cx="3820604" cy="965583"/>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ct val="59259"/>
              <a:buNone/>
            </a:pPr>
            <a:r>
              <a:rPr lang="en" sz="5400" dirty="0"/>
              <a:t>2 – Leavers</a:t>
            </a:r>
            <a:endParaRPr sz="5400" dirty="0"/>
          </a:p>
        </p:txBody>
      </p:sp>
    </p:spTree>
  </p:cSld>
  <p:clrMapOvr>
    <a:masterClrMapping/>
  </p:clrMapOvr>
</p:sld>
</file>

<file path=ppt/theme/theme1.xml><?xml version="1.0" encoding="utf-8"?>
<a:theme xmlns:a="http://schemas.openxmlformats.org/drawingml/2006/main" name="SlidesMania Template">
  <a:themeElements>
    <a:clrScheme name="Simple Light">
      <a:dk1>
        <a:srgbClr val="A41C1C"/>
      </a:dk1>
      <a:lt1>
        <a:srgbClr val="F7DDBB"/>
      </a:lt1>
      <a:dk2>
        <a:srgbClr val="572412"/>
      </a:dk2>
      <a:lt2>
        <a:srgbClr val="E2C28B"/>
      </a:lt2>
      <a:accent1>
        <a:srgbClr val="A41C1C"/>
      </a:accent1>
      <a:accent2>
        <a:srgbClr val="DD1406"/>
      </a:accent2>
      <a:accent3>
        <a:srgbClr val="6B2F19"/>
      </a:accent3>
      <a:accent4>
        <a:srgbClr val="AC6E3B"/>
      </a:accent4>
      <a:accent5>
        <a:srgbClr val="BC7943"/>
      </a:accent5>
      <a:accent6>
        <a:srgbClr val="F5F5F4"/>
      </a:accent6>
      <a:hlink>
        <a:srgbClr val="B61C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3803</TotalTime>
  <Words>471</Words>
  <Application>Microsoft Office PowerPoint</Application>
  <PresentationFormat>Widescreen</PresentationFormat>
  <Paragraphs>50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Mountains of Christmas</vt:lpstr>
      <vt:lpstr>Comfortaa</vt:lpstr>
      <vt:lpstr>Arial</vt:lpstr>
      <vt:lpstr>SlidesMania Template</vt:lpstr>
      <vt:lpstr>TSDS Upgrade Support Meeting</vt:lpstr>
      <vt:lpstr>Winter is:</vt:lpstr>
      <vt:lpstr>Table of contents.</vt:lpstr>
      <vt:lpstr>Table of contents.</vt:lpstr>
      <vt:lpstr>1 – DMC Updates </vt:lpstr>
      <vt:lpstr>1 – DMC Updates </vt:lpstr>
      <vt:lpstr>1 – DMC Updates </vt:lpstr>
      <vt:lpstr>2 – Leavers</vt:lpstr>
      <vt:lpstr>2 – Leavers</vt:lpstr>
      <vt:lpstr>3 – ECDS Loads (KG)</vt:lpstr>
      <vt:lpstr>3 – ECDS Loads (PK)</vt:lpstr>
      <vt:lpstr>3 – ECDS Loads (PK)</vt:lpstr>
      <vt:lpstr>PowerPoint Presentation</vt:lpstr>
      <vt:lpstr>5 – Eco Dis and PK Elig</vt:lpstr>
      <vt:lpstr>6-Documents</vt:lpstr>
      <vt:lpstr>PowerPoint Presentation</vt:lpstr>
      <vt:lpstr>8- Comments 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Lynne Summerlin</cp:lastModifiedBy>
  <cp:revision>1</cp:revision>
  <cp:lastPrinted>2024-12-11T21:30:36Z</cp:lastPrinted>
  <dcterms:modified xsi:type="dcterms:W3CDTF">2024-12-13T13:36:43Z</dcterms:modified>
</cp:coreProperties>
</file>